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9.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10.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1.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2.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diagrams/data8.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2" r:id="rId6"/>
    <p:sldId id="260" r:id="rId7"/>
    <p:sldId id="261" r:id="rId8"/>
    <p:sldId id="263" r:id="rId9"/>
    <p:sldId id="264" r:id="rId10"/>
    <p:sldId id="265" r:id="rId11"/>
    <p:sldId id="266" r:id="rId12"/>
    <p:sldId id="268" r:id="rId13"/>
    <p:sldId id="267" r:id="rId14"/>
    <p:sldId id="269" r:id="rId15"/>
    <p:sldId id="270"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7" r:id="rId30"/>
    <p:sldId id="288" r:id="rId31"/>
    <p:sldId id="289" r:id="rId32"/>
    <p:sldId id="290" r:id="rId33"/>
    <p:sldId id="292" r:id="rId34"/>
    <p:sldId id="291" r:id="rId35"/>
    <p:sldId id="293" r:id="rId36"/>
    <p:sldId id="294" r:id="rId37"/>
    <p:sldId id="295" r:id="rId38"/>
    <p:sldId id="296" r:id="rId39"/>
    <p:sldId id="297" r:id="rId40"/>
    <p:sldId id="298" r:id="rId41"/>
    <p:sldId id="299" r:id="rId42"/>
    <p:sldId id="300"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07"/>
    <p:restoredTop sz="92932"/>
  </p:normalViewPr>
  <p:slideViewPr>
    <p:cSldViewPr snapToGrid="0" snapToObjects="1">
      <p:cViewPr varScale="1">
        <p:scale>
          <a:sx n="86" d="100"/>
          <a:sy n="86" d="100"/>
        </p:scale>
        <p:origin x="7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3.xml.rels><?xml version="1.0" encoding="UTF-8" standalone="yes"?>
<Relationships xmlns="http://schemas.openxmlformats.org/package/2006/relationships"><Relationship Id="rId1" Type="http://schemas.openxmlformats.org/officeDocument/2006/relationships/image" Target="../media/image19.png"/></Relationships>
</file>

<file path=ppt/diagrams/_rels/data8.xml.rels><?xml version="1.0" encoding="UTF-8" standalone="yes"?>
<Relationships xmlns="http://schemas.openxmlformats.org/package/2006/relationships"><Relationship Id="rId1" Type="http://schemas.openxmlformats.org/officeDocument/2006/relationships/image" Target="../media/image33.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AE03B5-7947-C449-A96D-46B0886E7A83}" type="doc">
      <dgm:prSet loTypeId="urn:microsoft.com/office/officeart/2005/8/layout/chevron2" loCatId="" qsTypeId="urn:microsoft.com/office/officeart/2005/8/quickstyle/simple1" qsCatId="simple" csTypeId="urn:microsoft.com/office/officeart/2005/8/colors/colorful5" csCatId="colorful" phldr="1"/>
      <dgm:spPr/>
      <dgm:t>
        <a:bodyPr/>
        <a:lstStyle/>
        <a:p>
          <a:endParaRPr lang="es-ES"/>
        </a:p>
      </dgm:t>
    </dgm:pt>
    <dgm:pt modelId="{C898C6EF-2808-F644-8769-7E4F8E6D457D}">
      <dgm:prSet phldrT="[Texto]"/>
      <dgm:spPr/>
      <dgm:t>
        <a:bodyPr/>
        <a:lstStyle/>
        <a:p>
          <a:r>
            <a:rPr lang="es-ES" dirty="0"/>
            <a:t>Actúa </a:t>
          </a:r>
        </a:p>
      </dgm:t>
    </dgm:pt>
    <dgm:pt modelId="{2B5CC92F-196E-6A4F-8D42-551643D91781}" type="parTrans" cxnId="{252C28B4-435E-B544-80BA-D22664BDBC73}">
      <dgm:prSet/>
      <dgm:spPr/>
      <dgm:t>
        <a:bodyPr/>
        <a:lstStyle/>
        <a:p>
          <a:endParaRPr lang="es-ES"/>
        </a:p>
      </dgm:t>
    </dgm:pt>
    <dgm:pt modelId="{D69E6C14-471D-9E43-8F68-CBC7BA6D1878}" type="sibTrans" cxnId="{252C28B4-435E-B544-80BA-D22664BDBC73}">
      <dgm:prSet/>
      <dgm:spPr/>
      <dgm:t>
        <a:bodyPr/>
        <a:lstStyle/>
        <a:p>
          <a:endParaRPr lang="es-ES"/>
        </a:p>
      </dgm:t>
    </dgm:pt>
    <dgm:pt modelId="{38E40FAA-D367-2D4D-BA45-CB409B8C6E5A}">
      <dgm:prSet phldrT="[Texto]"/>
      <dgm:spPr/>
      <dgm:t>
        <a:bodyPr/>
        <a:lstStyle/>
        <a:p>
          <a:pPr algn="just"/>
          <a:r>
            <a:rPr lang="es-ES" dirty="0"/>
            <a:t>IA actúa frente a sobre intensidades alto valor o de cortocircuitos</a:t>
          </a:r>
        </a:p>
      </dgm:t>
    </dgm:pt>
    <dgm:pt modelId="{F96A6524-2EE2-864F-9AF6-B98A9CEADE7A}" type="sibTrans" cxnId="{2F174928-9879-4148-B0F0-D9FE328FC52E}">
      <dgm:prSet/>
      <dgm:spPr/>
      <dgm:t>
        <a:bodyPr/>
        <a:lstStyle/>
        <a:p>
          <a:endParaRPr lang="es-ES"/>
        </a:p>
      </dgm:t>
    </dgm:pt>
    <dgm:pt modelId="{8712929F-3DD3-9F49-8029-BDB9924E304E}" type="parTrans" cxnId="{2F174928-9879-4148-B0F0-D9FE328FC52E}">
      <dgm:prSet/>
      <dgm:spPr/>
      <dgm:t>
        <a:bodyPr/>
        <a:lstStyle/>
        <a:p>
          <a:endParaRPr lang="es-ES"/>
        </a:p>
      </dgm:t>
    </dgm:pt>
    <dgm:pt modelId="{683A4216-CFB7-6843-95A3-2D4C765B181C}" type="pres">
      <dgm:prSet presAssocID="{B8AE03B5-7947-C449-A96D-46B0886E7A83}" presName="linearFlow" presStyleCnt="0">
        <dgm:presLayoutVars>
          <dgm:dir/>
          <dgm:animLvl val="lvl"/>
          <dgm:resizeHandles val="exact"/>
        </dgm:presLayoutVars>
      </dgm:prSet>
      <dgm:spPr/>
    </dgm:pt>
    <dgm:pt modelId="{83AE9E16-DF71-4849-B977-40344AEF0BBC}" type="pres">
      <dgm:prSet presAssocID="{C898C6EF-2808-F644-8769-7E4F8E6D457D}" presName="composite" presStyleCnt="0"/>
      <dgm:spPr/>
    </dgm:pt>
    <dgm:pt modelId="{31F2392A-B515-5D45-A7DE-D2F090656C6B}" type="pres">
      <dgm:prSet presAssocID="{C898C6EF-2808-F644-8769-7E4F8E6D457D}" presName="parentText" presStyleLbl="alignNode1" presStyleIdx="0" presStyleCnt="1">
        <dgm:presLayoutVars>
          <dgm:chMax val="1"/>
          <dgm:bulletEnabled val="1"/>
        </dgm:presLayoutVars>
      </dgm:prSet>
      <dgm:spPr/>
    </dgm:pt>
    <dgm:pt modelId="{73EFA902-0830-2448-B4DC-CB48BCD728FF}" type="pres">
      <dgm:prSet presAssocID="{C898C6EF-2808-F644-8769-7E4F8E6D457D}" presName="descendantText" presStyleLbl="alignAcc1" presStyleIdx="0" presStyleCnt="1">
        <dgm:presLayoutVars>
          <dgm:bulletEnabled val="1"/>
        </dgm:presLayoutVars>
      </dgm:prSet>
      <dgm:spPr/>
    </dgm:pt>
  </dgm:ptLst>
  <dgm:cxnLst>
    <dgm:cxn modelId="{2F174928-9879-4148-B0F0-D9FE328FC52E}" srcId="{C898C6EF-2808-F644-8769-7E4F8E6D457D}" destId="{38E40FAA-D367-2D4D-BA45-CB409B8C6E5A}" srcOrd="0" destOrd="0" parTransId="{8712929F-3DD3-9F49-8029-BDB9924E304E}" sibTransId="{F96A6524-2EE2-864F-9AF6-B98A9CEADE7A}"/>
    <dgm:cxn modelId="{30293E45-F889-A141-90A9-00182176E514}" type="presOf" srcId="{38E40FAA-D367-2D4D-BA45-CB409B8C6E5A}" destId="{73EFA902-0830-2448-B4DC-CB48BCD728FF}" srcOrd="0" destOrd="0" presId="urn:microsoft.com/office/officeart/2005/8/layout/chevron2"/>
    <dgm:cxn modelId="{45CC9564-1035-9D4E-B1F6-CC9031F38A15}" type="presOf" srcId="{C898C6EF-2808-F644-8769-7E4F8E6D457D}" destId="{31F2392A-B515-5D45-A7DE-D2F090656C6B}" srcOrd="0" destOrd="0" presId="urn:microsoft.com/office/officeart/2005/8/layout/chevron2"/>
    <dgm:cxn modelId="{279517A8-071B-A64F-B43A-401F00D0F7B3}" type="presOf" srcId="{B8AE03B5-7947-C449-A96D-46B0886E7A83}" destId="{683A4216-CFB7-6843-95A3-2D4C765B181C}" srcOrd="0" destOrd="0" presId="urn:microsoft.com/office/officeart/2005/8/layout/chevron2"/>
    <dgm:cxn modelId="{252C28B4-435E-B544-80BA-D22664BDBC73}" srcId="{B8AE03B5-7947-C449-A96D-46B0886E7A83}" destId="{C898C6EF-2808-F644-8769-7E4F8E6D457D}" srcOrd="0" destOrd="0" parTransId="{2B5CC92F-196E-6A4F-8D42-551643D91781}" sibTransId="{D69E6C14-471D-9E43-8F68-CBC7BA6D1878}"/>
    <dgm:cxn modelId="{52FA2A70-AE61-5A43-9555-4D471B702685}" type="presParOf" srcId="{683A4216-CFB7-6843-95A3-2D4C765B181C}" destId="{83AE9E16-DF71-4849-B977-40344AEF0BBC}" srcOrd="0" destOrd="0" presId="urn:microsoft.com/office/officeart/2005/8/layout/chevron2"/>
    <dgm:cxn modelId="{0C35A700-C0EC-CD4E-B63F-39D959CE1FF4}" type="presParOf" srcId="{83AE9E16-DF71-4849-B977-40344AEF0BBC}" destId="{31F2392A-B515-5D45-A7DE-D2F090656C6B}" srcOrd="0" destOrd="0" presId="urn:microsoft.com/office/officeart/2005/8/layout/chevron2"/>
    <dgm:cxn modelId="{64E24780-5566-AB40-AE3E-968F8DE8884C}" type="presParOf" srcId="{83AE9E16-DF71-4849-B977-40344AEF0BBC}" destId="{73EFA902-0830-2448-B4DC-CB48BCD728F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AA0A8E-C019-8542-BAAE-44036A2BC4AB}" type="doc">
      <dgm:prSet loTypeId="urn:microsoft.com/office/officeart/2008/layout/VerticalCurvedList" loCatId="" qsTypeId="urn:microsoft.com/office/officeart/2005/8/quickstyle/simple1" qsCatId="simple" csTypeId="urn:microsoft.com/office/officeart/2005/8/colors/colorful5" csCatId="colorful" phldr="1"/>
      <dgm:spPr/>
      <dgm:t>
        <a:bodyPr/>
        <a:lstStyle/>
        <a:p>
          <a:endParaRPr lang="es-ES"/>
        </a:p>
      </dgm:t>
    </dgm:pt>
    <dgm:pt modelId="{BFF94E75-85AD-3A4E-80B6-BCBD0CB1E5A7}">
      <dgm:prSet phldrT="[Texto]" custT="1"/>
      <dgm:spPr/>
      <dgm:t>
        <a:bodyPr/>
        <a:lstStyle/>
        <a:p>
          <a:r>
            <a:rPr lang="es-EC" sz="1800" dirty="0">
              <a:solidFill>
                <a:schemeClr val="tx1"/>
              </a:solidFill>
            </a:rPr>
            <a:t>Tienen como función proteger los circuitos contra sobrecargas cortocircuitos o subtensión</a:t>
          </a:r>
          <a:endParaRPr lang="es-ES" sz="1800" dirty="0">
            <a:solidFill>
              <a:schemeClr val="tx1"/>
            </a:solidFill>
          </a:endParaRPr>
        </a:p>
      </dgm:t>
    </dgm:pt>
    <dgm:pt modelId="{C84181F6-7EAC-594D-A592-1469748601F0}" type="parTrans" cxnId="{98EBD4A1-D827-1C4B-8E68-E8C174EE1C51}">
      <dgm:prSet/>
      <dgm:spPr/>
      <dgm:t>
        <a:bodyPr/>
        <a:lstStyle/>
        <a:p>
          <a:endParaRPr lang="es-ES" sz="1800">
            <a:solidFill>
              <a:schemeClr val="tx1"/>
            </a:solidFill>
          </a:endParaRPr>
        </a:p>
      </dgm:t>
    </dgm:pt>
    <dgm:pt modelId="{B7D4917B-5733-A94C-94AD-C52D269EF4C7}" type="sibTrans" cxnId="{98EBD4A1-D827-1C4B-8E68-E8C174EE1C51}">
      <dgm:prSet/>
      <dgm:spPr/>
      <dgm:t>
        <a:bodyPr/>
        <a:lstStyle/>
        <a:p>
          <a:endParaRPr lang="es-ES" sz="1800">
            <a:solidFill>
              <a:schemeClr val="tx1"/>
            </a:solidFill>
          </a:endParaRPr>
        </a:p>
      </dgm:t>
    </dgm:pt>
    <dgm:pt modelId="{E5EAB590-E9A0-DB4C-98FC-D8D5C93E7F8B}">
      <dgm:prSet phldrT="[Texto]" custT="1"/>
      <dgm:spPr/>
      <dgm:t>
        <a:bodyPr/>
        <a:lstStyle/>
        <a:p>
          <a:r>
            <a:rPr lang="es-EC" sz="1800" dirty="0">
              <a:solidFill>
                <a:schemeClr val="tx1"/>
              </a:solidFill>
            </a:rPr>
            <a:t>Llevan incorporados dispositivos que miden la corriente y la tensión de la instalación para detectar las situaciones anómalas y actuar en consecuencia desconectando los circuitos</a:t>
          </a:r>
          <a:endParaRPr lang="es-ES" sz="1800" dirty="0">
            <a:solidFill>
              <a:schemeClr val="tx1"/>
            </a:solidFill>
          </a:endParaRPr>
        </a:p>
      </dgm:t>
    </dgm:pt>
    <dgm:pt modelId="{8DC9E25B-F566-FD42-9EEE-2BB4A02B8773}" type="parTrans" cxnId="{4B150B6C-B48C-BD47-94CB-FBD84E63C6A2}">
      <dgm:prSet/>
      <dgm:spPr/>
      <dgm:t>
        <a:bodyPr/>
        <a:lstStyle/>
        <a:p>
          <a:endParaRPr lang="es-ES" sz="1800">
            <a:solidFill>
              <a:schemeClr val="tx1"/>
            </a:solidFill>
          </a:endParaRPr>
        </a:p>
      </dgm:t>
    </dgm:pt>
    <dgm:pt modelId="{0492BFFA-3671-4845-8F9B-F302B705D582}" type="sibTrans" cxnId="{4B150B6C-B48C-BD47-94CB-FBD84E63C6A2}">
      <dgm:prSet/>
      <dgm:spPr/>
      <dgm:t>
        <a:bodyPr/>
        <a:lstStyle/>
        <a:p>
          <a:endParaRPr lang="es-ES" sz="1800">
            <a:solidFill>
              <a:schemeClr val="tx1"/>
            </a:solidFill>
          </a:endParaRPr>
        </a:p>
      </dgm:t>
    </dgm:pt>
    <dgm:pt modelId="{4B57397C-B136-8A43-AB2D-D4F6EEDA43AF}">
      <dgm:prSet phldrT="[Texto]" custT="1"/>
      <dgm:spPr/>
      <dgm:t>
        <a:bodyPr/>
        <a:lstStyle/>
        <a:p>
          <a:r>
            <a:rPr lang="es-EC" sz="1800" dirty="0">
              <a:solidFill>
                <a:schemeClr val="tx1"/>
              </a:solidFill>
            </a:rPr>
            <a:t>El cierre suele ser manual y la apertura automática</a:t>
          </a:r>
          <a:endParaRPr lang="es-ES" sz="1800" dirty="0">
            <a:solidFill>
              <a:schemeClr val="tx1"/>
            </a:solidFill>
          </a:endParaRPr>
        </a:p>
      </dgm:t>
    </dgm:pt>
    <dgm:pt modelId="{987B7BC7-C0BC-6B4C-B2BE-AAE18033F8E2}" type="parTrans" cxnId="{C98CBECD-C2B7-D44D-86AA-6ADB18882F03}">
      <dgm:prSet/>
      <dgm:spPr/>
      <dgm:t>
        <a:bodyPr/>
        <a:lstStyle/>
        <a:p>
          <a:endParaRPr lang="es-ES" sz="1800">
            <a:solidFill>
              <a:schemeClr val="tx1"/>
            </a:solidFill>
          </a:endParaRPr>
        </a:p>
      </dgm:t>
    </dgm:pt>
    <dgm:pt modelId="{116EA604-EEBA-AE48-90D5-1B4BD9312DF8}" type="sibTrans" cxnId="{C98CBECD-C2B7-D44D-86AA-6ADB18882F03}">
      <dgm:prSet/>
      <dgm:spPr/>
      <dgm:t>
        <a:bodyPr/>
        <a:lstStyle/>
        <a:p>
          <a:endParaRPr lang="es-ES" sz="1800">
            <a:solidFill>
              <a:schemeClr val="tx1"/>
            </a:solidFill>
          </a:endParaRPr>
        </a:p>
      </dgm:t>
    </dgm:pt>
    <dgm:pt modelId="{1719DCDD-1593-7446-A10E-29E95375A6CC}">
      <dgm:prSet custT="1"/>
      <dgm:spPr/>
      <dgm:t>
        <a:bodyPr/>
        <a:lstStyle/>
        <a:p>
          <a:pPr algn="just"/>
          <a:r>
            <a:rPr lang="es-EC" sz="1800" b="1" dirty="0">
              <a:solidFill>
                <a:schemeClr val="tx1"/>
              </a:solidFill>
            </a:rPr>
            <a:t>Su capacidad nominal de ruptura o poder de corte debe ser mayor que la corriente inicial simétrica </a:t>
          </a:r>
          <a:r>
            <a:rPr lang="es-EC" sz="1800" dirty="0">
              <a:solidFill>
                <a:schemeClr val="tx1"/>
              </a:solidFill>
            </a:rPr>
            <a:t>de cortocircuito (corriente de cortocircuito que se establece en los primeros ciclos a continuación de producirse el fallo)</a:t>
          </a:r>
        </a:p>
      </dgm:t>
    </dgm:pt>
    <dgm:pt modelId="{B12C43B1-BEF0-6147-ADD2-898B9FF49A44}" type="parTrans" cxnId="{6648689F-D5F8-C24C-AC3B-E9B3AB24DC01}">
      <dgm:prSet/>
      <dgm:spPr/>
      <dgm:t>
        <a:bodyPr/>
        <a:lstStyle/>
        <a:p>
          <a:endParaRPr lang="es-ES" sz="1800">
            <a:solidFill>
              <a:schemeClr val="tx1"/>
            </a:solidFill>
          </a:endParaRPr>
        </a:p>
      </dgm:t>
    </dgm:pt>
    <dgm:pt modelId="{393B2815-C492-F14B-B254-225391D25B97}" type="sibTrans" cxnId="{6648689F-D5F8-C24C-AC3B-E9B3AB24DC01}">
      <dgm:prSet/>
      <dgm:spPr/>
      <dgm:t>
        <a:bodyPr/>
        <a:lstStyle/>
        <a:p>
          <a:endParaRPr lang="es-ES" sz="1800">
            <a:solidFill>
              <a:schemeClr val="tx1"/>
            </a:solidFill>
          </a:endParaRPr>
        </a:p>
      </dgm:t>
    </dgm:pt>
    <dgm:pt modelId="{7DCCD425-E90A-8342-8473-F469A7872FD5}" type="pres">
      <dgm:prSet presAssocID="{86AA0A8E-C019-8542-BAAE-44036A2BC4AB}" presName="Name0" presStyleCnt="0">
        <dgm:presLayoutVars>
          <dgm:chMax val="7"/>
          <dgm:chPref val="7"/>
          <dgm:dir/>
        </dgm:presLayoutVars>
      </dgm:prSet>
      <dgm:spPr/>
    </dgm:pt>
    <dgm:pt modelId="{2918C778-ABA2-A542-801C-CF7895DFDEED}" type="pres">
      <dgm:prSet presAssocID="{86AA0A8E-C019-8542-BAAE-44036A2BC4AB}" presName="Name1" presStyleCnt="0"/>
      <dgm:spPr/>
    </dgm:pt>
    <dgm:pt modelId="{B0CBF14A-C212-A549-91A0-AE0B76999E87}" type="pres">
      <dgm:prSet presAssocID="{86AA0A8E-C019-8542-BAAE-44036A2BC4AB}" presName="cycle" presStyleCnt="0"/>
      <dgm:spPr/>
    </dgm:pt>
    <dgm:pt modelId="{B5D2535C-6CDA-A34A-89C2-29EC1FC2E89D}" type="pres">
      <dgm:prSet presAssocID="{86AA0A8E-C019-8542-BAAE-44036A2BC4AB}" presName="srcNode" presStyleLbl="node1" presStyleIdx="0" presStyleCnt="4"/>
      <dgm:spPr/>
    </dgm:pt>
    <dgm:pt modelId="{B8CFE564-4F43-744F-A35C-8FA4FE7FB3B7}" type="pres">
      <dgm:prSet presAssocID="{86AA0A8E-C019-8542-BAAE-44036A2BC4AB}" presName="conn" presStyleLbl="parChTrans1D2" presStyleIdx="0" presStyleCnt="1"/>
      <dgm:spPr/>
    </dgm:pt>
    <dgm:pt modelId="{1C9DA5AE-7774-EE40-AC94-C449D3983AAE}" type="pres">
      <dgm:prSet presAssocID="{86AA0A8E-C019-8542-BAAE-44036A2BC4AB}" presName="extraNode" presStyleLbl="node1" presStyleIdx="0" presStyleCnt="4"/>
      <dgm:spPr/>
    </dgm:pt>
    <dgm:pt modelId="{419E1245-C312-634E-8AC7-794D3AA753AC}" type="pres">
      <dgm:prSet presAssocID="{86AA0A8E-C019-8542-BAAE-44036A2BC4AB}" presName="dstNode" presStyleLbl="node1" presStyleIdx="0" presStyleCnt="4"/>
      <dgm:spPr/>
    </dgm:pt>
    <dgm:pt modelId="{7E618644-0C13-354E-9254-712E7859F0C9}" type="pres">
      <dgm:prSet presAssocID="{BFF94E75-85AD-3A4E-80B6-BCBD0CB1E5A7}" presName="text_1" presStyleLbl="node1" presStyleIdx="0" presStyleCnt="4">
        <dgm:presLayoutVars>
          <dgm:bulletEnabled val="1"/>
        </dgm:presLayoutVars>
      </dgm:prSet>
      <dgm:spPr/>
    </dgm:pt>
    <dgm:pt modelId="{B054A7B5-7F5F-EA42-857A-A086DCEE3926}" type="pres">
      <dgm:prSet presAssocID="{BFF94E75-85AD-3A4E-80B6-BCBD0CB1E5A7}" presName="accent_1" presStyleCnt="0"/>
      <dgm:spPr/>
    </dgm:pt>
    <dgm:pt modelId="{27F8828D-E442-C948-868D-4EC121F83A8F}" type="pres">
      <dgm:prSet presAssocID="{BFF94E75-85AD-3A4E-80B6-BCBD0CB1E5A7}" presName="accentRepeatNode" presStyleLbl="solidFgAcc1" presStyleIdx="0" presStyleCnt="4"/>
      <dgm:spPr/>
    </dgm:pt>
    <dgm:pt modelId="{06E40839-A8C4-D34A-8C8C-49072929FAEA}" type="pres">
      <dgm:prSet presAssocID="{E5EAB590-E9A0-DB4C-98FC-D8D5C93E7F8B}" presName="text_2" presStyleLbl="node1" presStyleIdx="1" presStyleCnt="4">
        <dgm:presLayoutVars>
          <dgm:bulletEnabled val="1"/>
        </dgm:presLayoutVars>
      </dgm:prSet>
      <dgm:spPr/>
    </dgm:pt>
    <dgm:pt modelId="{C848D050-4B9F-8240-8B2F-4F618F29697B}" type="pres">
      <dgm:prSet presAssocID="{E5EAB590-E9A0-DB4C-98FC-D8D5C93E7F8B}" presName="accent_2" presStyleCnt="0"/>
      <dgm:spPr/>
    </dgm:pt>
    <dgm:pt modelId="{A97F98CE-D288-DB42-8824-F51788556AA4}" type="pres">
      <dgm:prSet presAssocID="{E5EAB590-E9A0-DB4C-98FC-D8D5C93E7F8B}" presName="accentRepeatNode" presStyleLbl="solidFgAcc1" presStyleIdx="1" presStyleCnt="4"/>
      <dgm:spPr/>
    </dgm:pt>
    <dgm:pt modelId="{EC4F6A10-C8EA-B146-BA6D-B73991658EAC}" type="pres">
      <dgm:prSet presAssocID="{4B57397C-B136-8A43-AB2D-D4F6EEDA43AF}" presName="text_3" presStyleLbl="node1" presStyleIdx="2" presStyleCnt="4">
        <dgm:presLayoutVars>
          <dgm:bulletEnabled val="1"/>
        </dgm:presLayoutVars>
      </dgm:prSet>
      <dgm:spPr/>
    </dgm:pt>
    <dgm:pt modelId="{3A7D428B-8FC1-254C-89BE-E39ED9DADC76}" type="pres">
      <dgm:prSet presAssocID="{4B57397C-B136-8A43-AB2D-D4F6EEDA43AF}" presName="accent_3" presStyleCnt="0"/>
      <dgm:spPr/>
    </dgm:pt>
    <dgm:pt modelId="{7410AE36-C085-184D-9058-9BE2F1533821}" type="pres">
      <dgm:prSet presAssocID="{4B57397C-B136-8A43-AB2D-D4F6EEDA43AF}" presName="accentRepeatNode" presStyleLbl="solidFgAcc1" presStyleIdx="2" presStyleCnt="4"/>
      <dgm:spPr/>
    </dgm:pt>
    <dgm:pt modelId="{5996C065-392C-254B-B759-A1B1206ECBCF}" type="pres">
      <dgm:prSet presAssocID="{1719DCDD-1593-7446-A10E-29E95375A6CC}" presName="text_4" presStyleLbl="node1" presStyleIdx="3" presStyleCnt="4">
        <dgm:presLayoutVars>
          <dgm:bulletEnabled val="1"/>
        </dgm:presLayoutVars>
      </dgm:prSet>
      <dgm:spPr/>
    </dgm:pt>
    <dgm:pt modelId="{EC8FC8A3-D02D-454A-B76E-30B57F93329A}" type="pres">
      <dgm:prSet presAssocID="{1719DCDD-1593-7446-A10E-29E95375A6CC}" presName="accent_4" presStyleCnt="0"/>
      <dgm:spPr/>
    </dgm:pt>
    <dgm:pt modelId="{0067F89F-355B-674B-A8BB-089C12C9D90F}" type="pres">
      <dgm:prSet presAssocID="{1719DCDD-1593-7446-A10E-29E95375A6CC}" presName="accentRepeatNode" presStyleLbl="solidFgAcc1" presStyleIdx="3" presStyleCnt="4"/>
      <dgm:spPr/>
    </dgm:pt>
  </dgm:ptLst>
  <dgm:cxnLst>
    <dgm:cxn modelId="{15A39919-4BF5-3743-A78E-EEA2DD8EEF91}" type="presOf" srcId="{1719DCDD-1593-7446-A10E-29E95375A6CC}" destId="{5996C065-392C-254B-B759-A1B1206ECBCF}" srcOrd="0" destOrd="0" presId="urn:microsoft.com/office/officeart/2008/layout/VerticalCurvedList"/>
    <dgm:cxn modelId="{44773851-2BDD-634B-A23E-67211A8F5F8A}" type="presOf" srcId="{B7D4917B-5733-A94C-94AD-C52D269EF4C7}" destId="{B8CFE564-4F43-744F-A35C-8FA4FE7FB3B7}" srcOrd="0" destOrd="0" presId="urn:microsoft.com/office/officeart/2008/layout/VerticalCurvedList"/>
    <dgm:cxn modelId="{1C8A1F6A-F8CD-B642-8A55-9873DF4B63F4}" type="presOf" srcId="{86AA0A8E-C019-8542-BAAE-44036A2BC4AB}" destId="{7DCCD425-E90A-8342-8473-F469A7872FD5}" srcOrd="0" destOrd="0" presId="urn:microsoft.com/office/officeart/2008/layout/VerticalCurvedList"/>
    <dgm:cxn modelId="{4B150B6C-B48C-BD47-94CB-FBD84E63C6A2}" srcId="{86AA0A8E-C019-8542-BAAE-44036A2BC4AB}" destId="{E5EAB590-E9A0-DB4C-98FC-D8D5C93E7F8B}" srcOrd="1" destOrd="0" parTransId="{8DC9E25B-F566-FD42-9EEE-2BB4A02B8773}" sibTransId="{0492BFFA-3671-4845-8F9B-F302B705D582}"/>
    <dgm:cxn modelId="{6648689F-D5F8-C24C-AC3B-E9B3AB24DC01}" srcId="{86AA0A8E-C019-8542-BAAE-44036A2BC4AB}" destId="{1719DCDD-1593-7446-A10E-29E95375A6CC}" srcOrd="3" destOrd="0" parTransId="{B12C43B1-BEF0-6147-ADD2-898B9FF49A44}" sibTransId="{393B2815-C492-F14B-B254-225391D25B97}"/>
    <dgm:cxn modelId="{27066FA0-9C0E-E44E-8892-93251B10CD49}" type="presOf" srcId="{4B57397C-B136-8A43-AB2D-D4F6EEDA43AF}" destId="{EC4F6A10-C8EA-B146-BA6D-B73991658EAC}" srcOrd="0" destOrd="0" presId="urn:microsoft.com/office/officeart/2008/layout/VerticalCurvedList"/>
    <dgm:cxn modelId="{442A0EA1-A56D-A74B-AFD1-9237D16FDEB1}" type="presOf" srcId="{E5EAB590-E9A0-DB4C-98FC-D8D5C93E7F8B}" destId="{06E40839-A8C4-D34A-8C8C-49072929FAEA}" srcOrd="0" destOrd="0" presId="urn:microsoft.com/office/officeart/2008/layout/VerticalCurvedList"/>
    <dgm:cxn modelId="{98EBD4A1-D827-1C4B-8E68-E8C174EE1C51}" srcId="{86AA0A8E-C019-8542-BAAE-44036A2BC4AB}" destId="{BFF94E75-85AD-3A4E-80B6-BCBD0CB1E5A7}" srcOrd="0" destOrd="0" parTransId="{C84181F6-7EAC-594D-A592-1469748601F0}" sibTransId="{B7D4917B-5733-A94C-94AD-C52D269EF4C7}"/>
    <dgm:cxn modelId="{C98CBECD-C2B7-D44D-86AA-6ADB18882F03}" srcId="{86AA0A8E-C019-8542-BAAE-44036A2BC4AB}" destId="{4B57397C-B136-8A43-AB2D-D4F6EEDA43AF}" srcOrd="2" destOrd="0" parTransId="{987B7BC7-C0BC-6B4C-B2BE-AAE18033F8E2}" sibTransId="{116EA604-EEBA-AE48-90D5-1B4BD9312DF8}"/>
    <dgm:cxn modelId="{EB7FB2EE-8B05-724D-BEBA-24473C0570CC}" type="presOf" srcId="{BFF94E75-85AD-3A4E-80B6-BCBD0CB1E5A7}" destId="{7E618644-0C13-354E-9254-712E7859F0C9}" srcOrd="0" destOrd="0" presId="urn:microsoft.com/office/officeart/2008/layout/VerticalCurvedList"/>
    <dgm:cxn modelId="{38BF1D23-875D-5B46-AE7D-B848D4093E27}" type="presParOf" srcId="{7DCCD425-E90A-8342-8473-F469A7872FD5}" destId="{2918C778-ABA2-A542-801C-CF7895DFDEED}" srcOrd="0" destOrd="0" presId="urn:microsoft.com/office/officeart/2008/layout/VerticalCurvedList"/>
    <dgm:cxn modelId="{29006D63-EAE1-C94F-AD4C-D0D1964C0316}" type="presParOf" srcId="{2918C778-ABA2-A542-801C-CF7895DFDEED}" destId="{B0CBF14A-C212-A549-91A0-AE0B76999E87}" srcOrd="0" destOrd="0" presId="urn:microsoft.com/office/officeart/2008/layout/VerticalCurvedList"/>
    <dgm:cxn modelId="{33E92E79-6658-D24D-8797-77F5EB894221}" type="presParOf" srcId="{B0CBF14A-C212-A549-91A0-AE0B76999E87}" destId="{B5D2535C-6CDA-A34A-89C2-29EC1FC2E89D}" srcOrd="0" destOrd="0" presId="urn:microsoft.com/office/officeart/2008/layout/VerticalCurvedList"/>
    <dgm:cxn modelId="{203B5BEE-EB97-2E42-A74E-934A18DF32AE}" type="presParOf" srcId="{B0CBF14A-C212-A549-91A0-AE0B76999E87}" destId="{B8CFE564-4F43-744F-A35C-8FA4FE7FB3B7}" srcOrd="1" destOrd="0" presId="urn:microsoft.com/office/officeart/2008/layout/VerticalCurvedList"/>
    <dgm:cxn modelId="{B629237B-D74C-434C-803C-ADE61F8825A9}" type="presParOf" srcId="{B0CBF14A-C212-A549-91A0-AE0B76999E87}" destId="{1C9DA5AE-7774-EE40-AC94-C449D3983AAE}" srcOrd="2" destOrd="0" presId="urn:microsoft.com/office/officeart/2008/layout/VerticalCurvedList"/>
    <dgm:cxn modelId="{4D786519-42E4-E640-BBC0-1FDBED56D673}" type="presParOf" srcId="{B0CBF14A-C212-A549-91A0-AE0B76999E87}" destId="{419E1245-C312-634E-8AC7-794D3AA753AC}" srcOrd="3" destOrd="0" presId="urn:microsoft.com/office/officeart/2008/layout/VerticalCurvedList"/>
    <dgm:cxn modelId="{5770C298-74D8-0C42-BD88-E5F6CD890E84}" type="presParOf" srcId="{2918C778-ABA2-A542-801C-CF7895DFDEED}" destId="{7E618644-0C13-354E-9254-712E7859F0C9}" srcOrd="1" destOrd="0" presId="urn:microsoft.com/office/officeart/2008/layout/VerticalCurvedList"/>
    <dgm:cxn modelId="{D24483CD-CC6F-AF40-A820-AE841B44C2A2}" type="presParOf" srcId="{2918C778-ABA2-A542-801C-CF7895DFDEED}" destId="{B054A7B5-7F5F-EA42-857A-A086DCEE3926}" srcOrd="2" destOrd="0" presId="urn:microsoft.com/office/officeart/2008/layout/VerticalCurvedList"/>
    <dgm:cxn modelId="{E6DDD259-102D-C345-BB18-A4E548F72E23}" type="presParOf" srcId="{B054A7B5-7F5F-EA42-857A-A086DCEE3926}" destId="{27F8828D-E442-C948-868D-4EC121F83A8F}" srcOrd="0" destOrd="0" presId="urn:microsoft.com/office/officeart/2008/layout/VerticalCurvedList"/>
    <dgm:cxn modelId="{5D175FAE-EFEA-5B42-8EF9-FAF62E6C888F}" type="presParOf" srcId="{2918C778-ABA2-A542-801C-CF7895DFDEED}" destId="{06E40839-A8C4-D34A-8C8C-49072929FAEA}" srcOrd="3" destOrd="0" presId="urn:microsoft.com/office/officeart/2008/layout/VerticalCurvedList"/>
    <dgm:cxn modelId="{6BEC8835-493C-824E-AAD3-568505B0D660}" type="presParOf" srcId="{2918C778-ABA2-A542-801C-CF7895DFDEED}" destId="{C848D050-4B9F-8240-8B2F-4F618F29697B}" srcOrd="4" destOrd="0" presId="urn:microsoft.com/office/officeart/2008/layout/VerticalCurvedList"/>
    <dgm:cxn modelId="{74D46886-3556-CD4A-9CAC-CBD8DE26257A}" type="presParOf" srcId="{C848D050-4B9F-8240-8B2F-4F618F29697B}" destId="{A97F98CE-D288-DB42-8824-F51788556AA4}" srcOrd="0" destOrd="0" presId="urn:microsoft.com/office/officeart/2008/layout/VerticalCurvedList"/>
    <dgm:cxn modelId="{41A65281-D991-864B-B1F3-918E3A2EE802}" type="presParOf" srcId="{2918C778-ABA2-A542-801C-CF7895DFDEED}" destId="{EC4F6A10-C8EA-B146-BA6D-B73991658EAC}" srcOrd="5" destOrd="0" presId="urn:microsoft.com/office/officeart/2008/layout/VerticalCurvedList"/>
    <dgm:cxn modelId="{8A7C86B4-EA1A-B643-BF37-DDEB26FA9D2E}" type="presParOf" srcId="{2918C778-ABA2-A542-801C-CF7895DFDEED}" destId="{3A7D428B-8FC1-254C-89BE-E39ED9DADC76}" srcOrd="6" destOrd="0" presId="urn:microsoft.com/office/officeart/2008/layout/VerticalCurvedList"/>
    <dgm:cxn modelId="{186F44DD-5CA7-6746-98EE-D12CFE1687D1}" type="presParOf" srcId="{3A7D428B-8FC1-254C-89BE-E39ED9DADC76}" destId="{7410AE36-C085-184D-9058-9BE2F1533821}" srcOrd="0" destOrd="0" presId="urn:microsoft.com/office/officeart/2008/layout/VerticalCurvedList"/>
    <dgm:cxn modelId="{A6086602-0FDB-A943-A7D5-54694895DBCC}" type="presParOf" srcId="{2918C778-ABA2-A542-801C-CF7895DFDEED}" destId="{5996C065-392C-254B-B759-A1B1206ECBCF}" srcOrd="7" destOrd="0" presId="urn:microsoft.com/office/officeart/2008/layout/VerticalCurvedList"/>
    <dgm:cxn modelId="{8577EBE2-774E-F44C-9BF9-FEFAF7F5D8AA}" type="presParOf" srcId="{2918C778-ABA2-A542-801C-CF7895DFDEED}" destId="{EC8FC8A3-D02D-454A-B76E-30B57F93329A}" srcOrd="8" destOrd="0" presId="urn:microsoft.com/office/officeart/2008/layout/VerticalCurvedList"/>
    <dgm:cxn modelId="{B07048BC-8BDB-604C-A42A-EEC2344C93CF}" type="presParOf" srcId="{EC8FC8A3-D02D-454A-B76E-30B57F93329A}" destId="{0067F89F-355B-674B-A8BB-089C12C9D90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CF1521-A26A-0945-90D1-05E9AD0549AF}" type="doc">
      <dgm:prSet loTypeId="urn:microsoft.com/office/officeart/2005/8/layout/radial2" loCatId="" qsTypeId="urn:microsoft.com/office/officeart/2005/8/quickstyle/simple1" qsCatId="simple" csTypeId="urn:microsoft.com/office/officeart/2005/8/colors/colorful5" csCatId="colorful" phldr="1"/>
      <dgm:spPr/>
      <dgm:t>
        <a:bodyPr/>
        <a:lstStyle/>
        <a:p>
          <a:endParaRPr lang="es-ES"/>
        </a:p>
      </dgm:t>
    </dgm:pt>
    <dgm:pt modelId="{0687D2F3-3411-DA40-80AA-AEB21CAF894C}">
      <dgm:prSet phldrT="[Texto]" custT="1"/>
      <dgm:spPr/>
      <dgm:t>
        <a:bodyPr/>
        <a:lstStyle/>
        <a:p>
          <a:r>
            <a:rPr lang="es-ES" sz="2000" dirty="0"/>
            <a:t>Curva </a:t>
          </a:r>
        </a:p>
        <a:p>
          <a:r>
            <a:rPr lang="es-ES" sz="2000" dirty="0"/>
            <a:t>B </a:t>
          </a:r>
        </a:p>
      </dgm:t>
    </dgm:pt>
    <dgm:pt modelId="{73904F69-0AEA-C642-BBD0-8D5D5FCEBC10}" type="parTrans" cxnId="{AE26B23C-1E76-1644-9DCE-B7AC185CB7DC}">
      <dgm:prSet/>
      <dgm:spPr/>
      <dgm:t>
        <a:bodyPr/>
        <a:lstStyle/>
        <a:p>
          <a:endParaRPr lang="es-ES"/>
        </a:p>
      </dgm:t>
    </dgm:pt>
    <dgm:pt modelId="{7D7AA235-1F03-B94F-90FB-9BBE4E6335D9}" type="sibTrans" cxnId="{AE26B23C-1E76-1644-9DCE-B7AC185CB7DC}">
      <dgm:prSet/>
      <dgm:spPr/>
      <dgm:t>
        <a:bodyPr/>
        <a:lstStyle/>
        <a:p>
          <a:endParaRPr lang="es-ES"/>
        </a:p>
      </dgm:t>
    </dgm:pt>
    <dgm:pt modelId="{096BD775-622D-6046-BE8A-61D473BA5601}">
      <dgm:prSet phldrT="[Texto]" custT="1"/>
      <dgm:spPr/>
      <dgm:t>
        <a:bodyPr/>
        <a:lstStyle/>
        <a:p>
          <a:r>
            <a:rPr lang="es-ES" sz="2800" dirty="0"/>
            <a:t>(3 a 5I</a:t>
          </a:r>
          <a:r>
            <a:rPr lang="es-ES" sz="2800" baseline="-25000" dirty="0"/>
            <a:t>n</a:t>
          </a:r>
          <a:r>
            <a:rPr lang="es-ES" sz="2800" dirty="0"/>
            <a:t>) I</a:t>
          </a:r>
          <a:r>
            <a:rPr lang="es-ES" sz="2800" baseline="-25000" dirty="0"/>
            <a:t>n.   </a:t>
          </a:r>
          <a:endParaRPr lang="es-ES" sz="2800" dirty="0"/>
        </a:p>
      </dgm:t>
    </dgm:pt>
    <dgm:pt modelId="{03187C3A-B9F1-5A4A-AF78-55AF7EA88AFA}" type="parTrans" cxnId="{96FBA2CC-DB8A-9346-BE83-330102C22DF9}">
      <dgm:prSet/>
      <dgm:spPr/>
      <dgm:t>
        <a:bodyPr/>
        <a:lstStyle/>
        <a:p>
          <a:endParaRPr lang="es-ES"/>
        </a:p>
      </dgm:t>
    </dgm:pt>
    <dgm:pt modelId="{49558BB7-EE40-D849-BFD7-ADA643456456}" type="sibTrans" cxnId="{96FBA2CC-DB8A-9346-BE83-330102C22DF9}">
      <dgm:prSet/>
      <dgm:spPr/>
      <dgm:t>
        <a:bodyPr/>
        <a:lstStyle/>
        <a:p>
          <a:endParaRPr lang="es-ES"/>
        </a:p>
      </dgm:t>
    </dgm:pt>
    <dgm:pt modelId="{BC4A8552-206F-0B49-B5B6-43D9306730CF}">
      <dgm:prSet phldrT="[Texto]" custT="1"/>
      <dgm:spPr/>
      <dgm:t>
        <a:bodyPr/>
        <a:lstStyle/>
        <a:p>
          <a:r>
            <a:rPr lang="es-ES" sz="2000" dirty="0"/>
            <a:t>Curva C</a:t>
          </a:r>
        </a:p>
      </dgm:t>
    </dgm:pt>
    <dgm:pt modelId="{DDEEE70C-77E7-C444-BEA8-31DAB5B25DDA}" type="parTrans" cxnId="{A76775D8-93F0-E149-B37F-CAC2F3A55DDC}">
      <dgm:prSet/>
      <dgm:spPr/>
      <dgm:t>
        <a:bodyPr/>
        <a:lstStyle/>
        <a:p>
          <a:endParaRPr lang="es-ES"/>
        </a:p>
      </dgm:t>
    </dgm:pt>
    <dgm:pt modelId="{7E8218AF-B33F-FD40-9A92-D9FEF6B24323}" type="sibTrans" cxnId="{A76775D8-93F0-E149-B37F-CAC2F3A55DDC}">
      <dgm:prSet/>
      <dgm:spPr/>
      <dgm:t>
        <a:bodyPr/>
        <a:lstStyle/>
        <a:p>
          <a:endParaRPr lang="es-ES"/>
        </a:p>
      </dgm:t>
    </dgm:pt>
    <dgm:pt modelId="{83CFF36A-1241-1E45-AEED-1BE5B9EA4649}">
      <dgm:prSet phldrT="[Texto]" custT="1"/>
      <dgm:spPr/>
      <dgm:t>
        <a:bodyPr/>
        <a:lstStyle/>
        <a:p>
          <a:r>
            <a:rPr lang="es-ES" sz="2800" dirty="0"/>
            <a:t>(5 a 10) I</a:t>
          </a:r>
          <a:r>
            <a:rPr lang="es-ES" sz="2800" baseline="-25000" dirty="0"/>
            <a:t>n</a:t>
          </a:r>
          <a:endParaRPr lang="es-ES" sz="2800" dirty="0"/>
        </a:p>
      </dgm:t>
    </dgm:pt>
    <dgm:pt modelId="{D82F036F-D8EB-D148-B694-70A8DCF0AF9F}" type="parTrans" cxnId="{6BB93238-48B1-0246-93B9-E050A30B4CF5}">
      <dgm:prSet/>
      <dgm:spPr/>
      <dgm:t>
        <a:bodyPr/>
        <a:lstStyle/>
        <a:p>
          <a:endParaRPr lang="es-ES"/>
        </a:p>
      </dgm:t>
    </dgm:pt>
    <dgm:pt modelId="{163B40A1-A2DA-274C-9914-D0EC054D2EED}" type="sibTrans" cxnId="{6BB93238-48B1-0246-93B9-E050A30B4CF5}">
      <dgm:prSet/>
      <dgm:spPr/>
      <dgm:t>
        <a:bodyPr/>
        <a:lstStyle/>
        <a:p>
          <a:endParaRPr lang="es-ES"/>
        </a:p>
      </dgm:t>
    </dgm:pt>
    <dgm:pt modelId="{73C5555A-4F0D-D74A-B768-B5E4290F2C4D}">
      <dgm:prSet phldrT="[Texto]" custT="1"/>
      <dgm:spPr/>
      <dgm:t>
        <a:bodyPr/>
        <a:lstStyle/>
        <a:p>
          <a:r>
            <a:rPr lang="es-ES" sz="2000" dirty="0"/>
            <a:t>Curva D </a:t>
          </a:r>
        </a:p>
      </dgm:t>
    </dgm:pt>
    <dgm:pt modelId="{82597B91-5767-5F4D-93D9-16B7B1E49FDC}" type="parTrans" cxnId="{229DDE11-AF02-F84A-973E-BC8A47B92FD9}">
      <dgm:prSet/>
      <dgm:spPr/>
      <dgm:t>
        <a:bodyPr/>
        <a:lstStyle/>
        <a:p>
          <a:endParaRPr lang="es-ES"/>
        </a:p>
      </dgm:t>
    </dgm:pt>
    <dgm:pt modelId="{4E8A8A19-3945-BF4B-851B-B6CFED4F255D}" type="sibTrans" cxnId="{229DDE11-AF02-F84A-973E-BC8A47B92FD9}">
      <dgm:prSet/>
      <dgm:spPr/>
      <dgm:t>
        <a:bodyPr/>
        <a:lstStyle/>
        <a:p>
          <a:endParaRPr lang="es-ES"/>
        </a:p>
      </dgm:t>
    </dgm:pt>
    <dgm:pt modelId="{4179E2E4-7309-A44D-8842-CEB05CC98A34}">
      <dgm:prSet phldrT="[Texto]" custT="1"/>
      <dgm:spPr/>
      <dgm:t>
        <a:bodyPr/>
        <a:lstStyle/>
        <a:p>
          <a:r>
            <a:rPr lang="es-ES" sz="2200" dirty="0"/>
            <a:t>(10 a 20 ) I</a:t>
          </a:r>
          <a:r>
            <a:rPr lang="es-ES" sz="2200" baseline="-25000" dirty="0"/>
            <a:t>n</a:t>
          </a:r>
          <a:endParaRPr lang="es-ES" sz="2200" dirty="0"/>
        </a:p>
      </dgm:t>
    </dgm:pt>
    <dgm:pt modelId="{F376C3A4-AE10-F14A-9DD0-E8B39C49F563}" type="parTrans" cxnId="{3608611C-684B-064B-ACA3-321726C96AC0}">
      <dgm:prSet/>
      <dgm:spPr/>
      <dgm:t>
        <a:bodyPr/>
        <a:lstStyle/>
        <a:p>
          <a:endParaRPr lang="es-ES"/>
        </a:p>
      </dgm:t>
    </dgm:pt>
    <dgm:pt modelId="{C0686995-FB58-1248-8415-43F54EAE5448}" type="sibTrans" cxnId="{3608611C-684B-064B-ACA3-321726C96AC0}">
      <dgm:prSet/>
      <dgm:spPr/>
      <dgm:t>
        <a:bodyPr/>
        <a:lstStyle/>
        <a:p>
          <a:endParaRPr lang="es-ES"/>
        </a:p>
      </dgm:t>
    </dgm:pt>
    <dgm:pt modelId="{F3054F0C-03EF-0D40-98C0-9A2CD99B97D2}" type="pres">
      <dgm:prSet presAssocID="{39CF1521-A26A-0945-90D1-05E9AD0549AF}" presName="composite" presStyleCnt="0">
        <dgm:presLayoutVars>
          <dgm:chMax val="5"/>
          <dgm:dir/>
          <dgm:animLvl val="ctr"/>
          <dgm:resizeHandles val="exact"/>
        </dgm:presLayoutVars>
      </dgm:prSet>
      <dgm:spPr/>
    </dgm:pt>
    <dgm:pt modelId="{788CE13F-B137-BB4B-AAEF-C6E4072B0AB8}" type="pres">
      <dgm:prSet presAssocID="{39CF1521-A26A-0945-90D1-05E9AD0549AF}" presName="cycle" presStyleCnt="0"/>
      <dgm:spPr/>
    </dgm:pt>
    <dgm:pt modelId="{7AC8CB78-0215-8243-B111-198EFA5B1912}" type="pres">
      <dgm:prSet presAssocID="{39CF1521-A26A-0945-90D1-05E9AD0549AF}" presName="centerShape" presStyleCnt="0"/>
      <dgm:spPr/>
    </dgm:pt>
    <dgm:pt modelId="{109D8579-B2A7-E14E-9395-2E4AEC9D7DE0}" type="pres">
      <dgm:prSet presAssocID="{39CF1521-A26A-0945-90D1-05E9AD0549AF}" presName="connSite" presStyleLbl="node1" presStyleIdx="0" presStyleCnt="4"/>
      <dgm:spPr/>
    </dgm:pt>
    <dgm:pt modelId="{F06F49E7-18A4-7545-85AA-0B2B5A3C9713}" type="pres">
      <dgm:prSet presAssocID="{39CF1521-A26A-0945-90D1-05E9AD0549AF}" presName="visible" presStyleLbl="node1" presStyleIdx="0" presStyleCnt="4" custLinFactNeighborX="-1756"/>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428CB323-B9D2-4345-B2E8-E911A6481D63}" type="pres">
      <dgm:prSet presAssocID="{73904F69-0AEA-C642-BBD0-8D5D5FCEBC10}" presName="Name25" presStyleLbl="parChTrans1D1" presStyleIdx="0" presStyleCnt="3"/>
      <dgm:spPr/>
    </dgm:pt>
    <dgm:pt modelId="{F6299DA7-49A3-CE42-B426-6DDEFA9CAB92}" type="pres">
      <dgm:prSet presAssocID="{0687D2F3-3411-DA40-80AA-AEB21CAF894C}" presName="node" presStyleCnt="0"/>
      <dgm:spPr/>
    </dgm:pt>
    <dgm:pt modelId="{3B222B68-0521-2341-9037-140C8AE5F8A9}" type="pres">
      <dgm:prSet presAssocID="{0687D2F3-3411-DA40-80AA-AEB21CAF894C}" presName="parentNode" presStyleLbl="node1" presStyleIdx="1" presStyleCnt="4" custScaleX="103663">
        <dgm:presLayoutVars>
          <dgm:chMax val="1"/>
          <dgm:bulletEnabled val="1"/>
        </dgm:presLayoutVars>
      </dgm:prSet>
      <dgm:spPr/>
    </dgm:pt>
    <dgm:pt modelId="{AE773093-750B-1B4E-B687-25A3B37ADA44}" type="pres">
      <dgm:prSet presAssocID="{0687D2F3-3411-DA40-80AA-AEB21CAF894C}" presName="childNode" presStyleLbl="revTx" presStyleIdx="0" presStyleCnt="3">
        <dgm:presLayoutVars>
          <dgm:bulletEnabled val="1"/>
        </dgm:presLayoutVars>
      </dgm:prSet>
      <dgm:spPr/>
    </dgm:pt>
    <dgm:pt modelId="{4D141F2B-0E0A-CB43-901C-4DE572580614}" type="pres">
      <dgm:prSet presAssocID="{DDEEE70C-77E7-C444-BEA8-31DAB5B25DDA}" presName="Name25" presStyleLbl="parChTrans1D1" presStyleIdx="1" presStyleCnt="3"/>
      <dgm:spPr/>
    </dgm:pt>
    <dgm:pt modelId="{5D1EC792-90A1-3E48-ACA6-C5DB5166D4A2}" type="pres">
      <dgm:prSet presAssocID="{BC4A8552-206F-0B49-B5B6-43D9306730CF}" presName="node" presStyleCnt="0"/>
      <dgm:spPr/>
    </dgm:pt>
    <dgm:pt modelId="{9F8322A2-1CE5-4E4D-A82E-C61B6C47C1B6}" type="pres">
      <dgm:prSet presAssocID="{BC4A8552-206F-0B49-B5B6-43D9306730CF}" presName="parentNode" presStyleLbl="node1" presStyleIdx="2" presStyleCnt="4">
        <dgm:presLayoutVars>
          <dgm:chMax val="1"/>
          <dgm:bulletEnabled val="1"/>
        </dgm:presLayoutVars>
      </dgm:prSet>
      <dgm:spPr/>
    </dgm:pt>
    <dgm:pt modelId="{FCCBBC6E-E258-754B-814C-F9F9241E33C1}" type="pres">
      <dgm:prSet presAssocID="{BC4A8552-206F-0B49-B5B6-43D9306730CF}" presName="childNode" presStyleLbl="revTx" presStyleIdx="1" presStyleCnt="3">
        <dgm:presLayoutVars>
          <dgm:bulletEnabled val="1"/>
        </dgm:presLayoutVars>
      </dgm:prSet>
      <dgm:spPr/>
    </dgm:pt>
    <dgm:pt modelId="{F4264ED5-78EE-9E4B-AF42-D028CCF84529}" type="pres">
      <dgm:prSet presAssocID="{82597B91-5767-5F4D-93D9-16B7B1E49FDC}" presName="Name25" presStyleLbl="parChTrans1D1" presStyleIdx="2" presStyleCnt="3"/>
      <dgm:spPr/>
    </dgm:pt>
    <dgm:pt modelId="{24AA05F8-B440-9849-AFAE-D083D7EB2F1E}" type="pres">
      <dgm:prSet presAssocID="{73C5555A-4F0D-D74A-B768-B5E4290F2C4D}" presName="node" presStyleCnt="0"/>
      <dgm:spPr/>
    </dgm:pt>
    <dgm:pt modelId="{AAFEF96E-AF6C-4F4A-A0C9-14C768BC600A}" type="pres">
      <dgm:prSet presAssocID="{73C5555A-4F0D-D74A-B768-B5E4290F2C4D}" presName="parentNode" presStyleLbl="node1" presStyleIdx="3" presStyleCnt="4">
        <dgm:presLayoutVars>
          <dgm:chMax val="1"/>
          <dgm:bulletEnabled val="1"/>
        </dgm:presLayoutVars>
      </dgm:prSet>
      <dgm:spPr/>
    </dgm:pt>
    <dgm:pt modelId="{F8E354A8-A055-6942-B896-379C21297F65}" type="pres">
      <dgm:prSet presAssocID="{73C5555A-4F0D-D74A-B768-B5E4290F2C4D}" presName="childNode" presStyleLbl="revTx" presStyleIdx="2" presStyleCnt="3">
        <dgm:presLayoutVars>
          <dgm:bulletEnabled val="1"/>
        </dgm:presLayoutVars>
      </dgm:prSet>
      <dgm:spPr/>
    </dgm:pt>
  </dgm:ptLst>
  <dgm:cxnLst>
    <dgm:cxn modelId="{229DDE11-AF02-F84A-973E-BC8A47B92FD9}" srcId="{39CF1521-A26A-0945-90D1-05E9AD0549AF}" destId="{73C5555A-4F0D-D74A-B768-B5E4290F2C4D}" srcOrd="2" destOrd="0" parTransId="{82597B91-5767-5F4D-93D9-16B7B1E49FDC}" sibTransId="{4E8A8A19-3945-BF4B-851B-B6CFED4F255D}"/>
    <dgm:cxn modelId="{A2DD1015-1709-9841-AE53-52937715F1DB}" type="presOf" srcId="{82597B91-5767-5F4D-93D9-16B7B1E49FDC}" destId="{F4264ED5-78EE-9E4B-AF42-D028CCF84529}" srcOrd="0" destOrd="0" presId="urn:microsoft.com/office/officeart/2005/8/layout/radial2"/>
    <dgm:cxn modelId="{3608611C-684B-064B-ACA3-321726C96AC0}" srcId="{73C5555A-4F0D-D74A-B768-B5E4290F2C4D}" destId="{4179E2E4-7309-A44D-8842-CEB05CC98A34}" srcOrd="0" destOrd="0" parTransId="{F376C3A4-AE10-F14A-9DD0-E8B39C49F563}" sibTransId="{C0686995-FB58-1248-8415-43F54EAE5448}"/>
    <dgm:cxn modelId="{6945EA30-419B-F249-B0D1-402C525D90D4}" type="presOf" srcId="{0687D2F3-3411-DA40-80AA-AEB21CAF894C}" destId="{3B222B68-0521-2341-9037-140C8AE5F8A9}" srcOrd="0" destOrd="0" presId="urn:microsoft.com/office/officeart/2005/8/layout/radial2"/>
    <dgm:cxn modelId="{6BB93238-48B1-0246-93B9-E050A30B4CF5}" srcId="{BC4A8552-206F-0B49-B5B6-43D9306730CF}" destId="{83CFF36A-1241-1E45-AEED-1BE5B9EA4649}" srcOrd="0" destOrd="0" parTransId="{D82F036F-D8EB-D148-B694-70A8DCF0AF9F}" sibTransId="{163B40A1-A2DA-274C-9914-D0EC054D2EED}"/>
    <dgm:cxn modelId="{AE26B23C-1E76-1644-9DCE-B7AC185CB7DC}" srcId="{39CF1521-A26A-0945-90D1-05E9AD0549AF}" destId="{0687D2F3-3411-DA40-80AA-AEB21CAF894C}" srcOrd="0" destOrd="0" parTransId="{73904F69-0AEA-C642-BBD0-8D5D5FCEBC10}" sibTransId="{7D7AA235-1F03-B94F-90FB-9BBE4E6335D9}"/>
    <dgm:cxn modelId="{64D94D40-BEC3-B54A-A726-3D32DC359CAD}" type="presOf" srcId="{4179E2E4-7309-A44D-8842-CEB05CC98A34}" destId="{F8E354A8-A055-6942-B896-379C21297F65}" srcOrd="0" destOrd="0" presId="urn:microsoft.com/office/officeart/2005/8/layout/radial2"/>
    <dgm:cxn modelId="{D32D8E4A-F7DD-1844-8A0D-8EB92AB7B300}" type="presOf" srcId="{83CFF36A-1241-1E45-AEED-1BE5B9EA4649}" destId="{FCCBBC6E-E258-754B-814C-F9F9241E33C1}" srcOrd="0" destOrd="0" presId="urn:microsoft.com/office/officeart/2005/8/layout/radial2"/>
    <dgm:cxn modelId="{2A8CCA81-D46F-EF4E-8B35-A7A68A04E901}" type="presOf" srcId="{BC4A8552-206F-0B49-B5B6-43D9306730CF}" destId="{9F8322A2-1CE5-4E4D-A82E-C61B6C47C1B6}" srcOrd="0" destOrd="0" presId="urn:microsoft.com/office/officeart/2005/8/layout/radial2"/>
    <dgm:cxn modelId="{4F4AFE86-851C-5744-9F75-7C6F004C57A2}" type="presOf" srcId="{73C5555A-4F0D-D74A-B768-B5E4290F2C4D}" destId="{AAFEF96E-AF6C-4F4A-A0C9-14C768BC600A}" srcOrd="0" destOrd="0" presId="urn:microsoft.com/office/officeart/2005/8/layout/radial2"/>
    <dgm:cxn modelId="{BC0CFCA2-AE21-F64E-B504-306EFF33633F}" type="presOf" srcId="{73904F69-0AEA-C642-BBD0-8D5D5FCEBC10}" destId="{428CB323-B9D2-4345-B2E8-E911A6481D63}" srcOrd="0" destOrd="0" presId="urn:microsoft.com/office/officeart/2005/8/layout/radial2"/>
    <dgm:cxn modelId="{DFA546B6-CF01-3041-8E9F-0CC5313906EC}" type="presOf" srcId="{DDEEE70C-77E7-C444-BEA8-31DAB5B25DDA}" destId="{4D141F2B-0E0A-CB43-901C-4DE572580614}" srcOrd="0" destOrd="0" presId="urn:microsoft.com/office/officeart/2005/8/layout/radial2"/>
    <dgm:cxn modelId="{96FBA2CC-DB8A-9346-BE83-330102C22DF9}" srcId="{0687D2F3-3411-DA40-80AA-AEB21CAF894C}" destId="{096BD775-622D-6046-BE8A-61D473BA5601}" srcOrd="0" destOrd="0" parTransId="{03187C3A-B9F1-5A4A-AF78-55AF7EA88AFA}" sibTransId="{49558BB7-EE40-D849-BFD7-ADA643456456}"/>
    <dgm:cxn modelId="{A76775D8-93F0-E149-B37F-CAC2F3A55DDC}" srcId="{39CF1521-A26A-0945-90D1-05E9AD0549AF}" destId="{BC4A8552-206F-0B49-B5B6-43D9306730CF}" srcOrd="1" destOrd="0" parTransId="{DDEEE70C-77E7-C444-BEA8-31DAB5B25DDA}" sibTransId="{7E8218AF-B33F-FD40-9A92-D9FEF6B24323}"/>
    <dgm:cxn modelId="{9EE49BD8-BC2E-A04C-9499-BC1AC02E958B}" type="presOf" srcId="{096BD775-622D-6046-BE8A-61D473BA5601}" destId="{AE773093-750B-1B4E-B687-25A3B37ADA44}" srcOrd="0" destOrd="0" presId="urn:microsoft.com/office/officeart/2005/8/layout/radial2"/>
    <dgm:cxn modelId="{AD8279F6-5DF7-DF47-AA42-1D164BF239A0}" type="presOf" srcId="{39CF1521-A26A-0945-90D1-05E9AD0549AF}" destId="{F3054F0C-03EF-0D40-98C0-9A2CD99B97D2}" srcOrd="0" destOrd="0" presId="urn:microsoft.com/office/officeart/2005/8/layout/radial2"/>
    <dgm:cxn modelId="{1B884C3E-EEC7-C844-8448-3DE6EF987161}" type="presParOf" srcId="{F3054F0C-03EF-0D40-98C0-9A2CD99B97D2}" destId="{788CE13F-B137-BB4B-AAEF-C6E4072B0AB8}" srcOrd="0" destOrd="0" presId="urn:microsoft.com/office/officeart/2005/8/layout/radial2"/>
    <dgm:cxn modelId="{22943734-6A6B-4940-B8CB-5DBB45216222}" type="presParOf" srcId="{788CE13F-B137-BB4B-AAEF-C6E4072B0AB8}" destId="{7AC8CB78-0215-8243-B111-198EFA5B1912}" srcOrd="0" destOrd="0" presId="urn:microsoft.com/office/officeart/2005/8/layout/radial2"/>
    <dgm:cxn modelId="{DE6A26F0-C4D4-194B-AE7B-5E87E339757D}" type="presParOf" srcId="{7AC8CB78-0215-8243-B111-198EFA5B1912}" destId="{109D8579-B2A7-E14E-9395-2E4AEC9D7DE0}" srcOrd="0" destOrd="0" presId="urn:microsoft.com/office/officeart/2005/8/layout/radial2"/>
    <dgm:cxn modelId="{60FE4BD9-520C-8746-9D3D-8983D58A381B}" type="presParOf" srcId="{7AC8CB78-0215-8243-B111-198EFA5B1912}" destId="{F06F49E7-18A4-7545-85AA-0B2B5A3C9713}" srcOrd="1" destOrd="0" presId="urn:microsoft.com/office/officeart/2005/8/layout/radial2"/>
    <dgm:cxn modelId="{42937598-4AC2-4E49-A878-C3CA34D01887}" type="presParOf" srcId="{788CE13F-B137-BB4B-AAEF-C6E4072B0AB8}" destId="{428CB323-B9D2-4345-B2E8-E911A6481D63}" srcOrd="1" destOrd="0" presId="urn:microsoft.com/office/officeart/2005/8/layout/radial2"/>
    <dgm:cxn modelId="{97397599-EC6E-B34C-A05E-5C7DF7CEF666}" type="presParOf" srcId="{788CE13F-B137-BB4B-AAEF-C6E4072B0AB8}" destId="{F6299DA7-49A3-CE42-B426-6DDEFA9CAB92}" srcOrd="2" destOrd="0" presId="urn:microsoft.com/office/officeart/2005/8/layout/radial2"/>
    <dgm:cxn modelId="{2ED28454-DBAC-8F4E-ABD0-C18E36289283}" type="presParOf" srcId="{F6299DA7-49A3-CE42-B426-6DDEFA9CAB92}" destId="{3B222B68-0521-2341-9037-140C8AE5F8A9}" srcOrd="0" destOrd="0" presId="urn:microsoft.com/office/officeart/2005/8/layout/radial2"/>
    <dgm:cxn modelId="{506CA052-CD2D-294E-9DE9-C52CCBDDD79E}" type="presParOf" srcId="{F6299DA7-49A3-CE42-B426-6DDEFA9CAB92}" destId="{AE773093-750B-1B4E-B687-25A3B37ADA44}" srcOrd="1" destOrd="0" presId="urn:microsoft.com/office/officeart/2005/8/layout/radial2"/>
    <dgm:cxn modelId="{0ECA7A09-A155-B941-9AD5-D2F11B17C80A}" type="presParOf" srcId="{788CE13F-B137-BB4B-AAEF-C6E4072B0AB8}" destId="{4D141F2B-0E0A-CB43-901C-4DE572580614}" srcOrd="3" destOrd="0" presId="urn:microsoft.com/office/officeart/2005/8/layout/radial2"/>
    <dgm:cxn modelId="{720C37C5-848D-A940-ABD5-3A1C788A580B}" type="presParOf" srcId="{788CE13F-B137-BB4B-AAEF-C6E4072B0AB8}" destId="{5D1EC792-90A1-3E48-ACA6-C5DB5166D4A2}" srcOrd="4" destOrd="0" presId="urn:microsoft.com/office/officeart/2005/8/layout/radial2"/>
    <dgm:cxn modelId="{BC7BEAD5-B7C9-0E42-BB22-221416E33EF2}" type="presParOf" srcId="{5D1EC792-90A1-3E48-ACA6-C5DB5166D4A2}" destId="{9F8322A2-1CE5-4E4D-A82E-C61B6C47C1B6}" srcOrd="0" destOrd="0" presId="urn:microsoft.com/office/officeart/2005/8/layout/radial2"/>
    <dgm:cxn modelId="{3D1E6E2A-D76F-4C46-A824-9984A0731BC5}" type="presParOf" srcId="{5D1EC792-90A1-3E48-ACA6-C5DB5166D4A2}" destId="{FCCBBC6E-E258-754B-814C-F9F9241E33C1}" srcOrd="1" destOrd="0" presId="urn:microsoft.com/office/officeart/2005/8/layout/radial2"/>
    <dgm:cxn modelId="{7F32E473-EE65-A14B-A440-D143EC2E0E0A}" type="presParOf" srcId="{788CE13F-B137-BB4B-AAEF-C6E4072B0AB8}" destId="{F4264ED5-78EE-9E4B-AF42-D028CCF84529}" srcOrd="5" destOrd="0" presId="urn:microsoft.com/office/officeart/2005/8/layout/radial2"/>
    <dgm:cxn modelId="{513F5373-1433-C442-94CB-EE0B55E261BD}" type="presParOf" srcId="{788CE13F-B137-BB4B-AAEF-C6E4072B0AB8}" destId="{24AA05F8-B440-9849-AFAE-D083D7EB2F1E}" srcOrd="6" destOrd="0" presId="urn:microsoft.com/office/officeart/2005/8/layout/radial2"/>
    <dgm:cxn modelId="{48563C28-6A92-0347-B3B8-4799AA135950}" type="presParOf" srcId="{24AA05F8-B440-9849-AFAE-D083D7EB2F1E}" destId="{AAFEF96E-AF6C-4F4A-A0C9-14C768BC600A}" srcOrd="0" destOrd="0" presId="urn:microsoft.com/office/officeart/2005/8/layout/radial2"/>
    <dgm:cxn modelId="{BCD5D501-43FB-404A-842B-2631848F1D94}" type="presParOf" srcId="{24AA05F8-B440-9849-AFAE-D083D7EB2F1E}" destId="{F8E354A8-A055-6942-B896-379C21297F65}"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84E013-44C3-E943-86EC-C7F4FD9802E8}" type="doc">
      <dgm:prSet loTypeId="urn:microsoft.com/office/officeart/2008/layout/AlternatingHexagons" loCatId="" qsTypeId="urn:microsoft.com/office/officeart/2005/8/quickstyle/simple1" qsCatId="simple" csTypeId="urn:microsoft.com/office/officeart/2005/8/colors/colorful5" csCatId="colorful" phldr="1"/>
      <dgm:spPr/>
      <dgm:t>
        <a:bodyPr/>
        <a:lstStyle/>
        <a:p>
          <a:endParaRPr lang="es-ES"/>
        </a:p>
      </dgm:t>
    </dgm:pt>
    <dgm:pt modelId="{63B9F1E2-5890-7744-85C0-65B4DD4AB580}">
      <dgm:prSet phldrT="[Texto]"/>
      <dgm:spPr/>
      <dgm:t>
        <a:bodyPr/>
        <a:lstStyle/>
        <a:p>
          <a:r>
            <a:rPr lang="es-ES" dirty="0">
              <a:solidFill>
                <a:schemeClr val="tx1"/>
              </a:solidFill>
            </a:rPr>
            <a:t>Abre circuito </a:t>
          </a:r>
        </a:p>
      </dgm:t>
    </dgm:pt>
    <dgm:pt modelId="{317B3100-3580-DC46-9C79-AEB631F2E14D}" type="parTrans" cxnId="{734816AD-2366-1D4F-B4CB-570FDBCFD50E}">
      <dgm:prSet/>
      <dgm:spPr/>
      <dgm:t>
        <a:bodyPr/>
        <a:lstStyle/>
        <a:p>
          <a:endParaRPr lang="es-ES">
            <a:solidFill>
              <a:schemeClr val="tx1"/>
            </a:solidFill>
          </a:endParaRPr>
        </a:p>
      </dgm:t>
    </dgm:pt>
    <dgm:pt modelId="{E44BF1BC-B132-7A44-B38B-4C865B1880C8}" type="sibTrans" cxnId="{734816AD-2366-1D4F-B4CB-570FDBCFD50E}">
      <dgm:prSet/>
      <dgm:spPr/>
      <dgm:t>
        <a:bodyPr/>
        <a:lstStyle/>
        <a:p>
          <a:endParaRPr lang="es-ES">
            <a:solidFill>
              <a:schemeClr val="tx1"/>
            </a:solidFill>
          </a:endParaRPr>
        </a:p>
      </dgm:t>
    </dgm:pt>
    <dgm:pt modelId="{8765AE0B-D8D6-7647-9FC5-17CC471F596C}">
      <dgm:prSet phldrT="[Texto]"/>
      <dgm:spPr/>
      <dgm:t>
        <a:bodyPr/>
        <a:lstStyle/>
        <a:p>
          <a:pPr algn="just"/>
          <a:r>
            <a:rPr lang="es-ES" dirty="0">
              <a:solidFill>
                <a:schemeClr val="tx1"/>
              </a:solidFill>
            </a:rPr>
            <a:t>Detectar una corriente de defecto I</a:t>
          </a:r>
          <a:r>
            <a:rPr lang="es-ES" baseline="-25000" dirty="0">
              <a:solidFill>
                <a:schemeClr val="tx1"/>
              </a:solidFill>
            </a:rPr>
            <a:t>d</a:t>
          </a:r>
          <a:endParaRPr lang="es-ES" dirty="0">
            <a:solidFill>
              <a:schemeClr val="tx1"/>
            </a:solidFill>
          </a:endParaRPr>
        </a:p>
      </dgm:t>
    </dgm:pt>
    <dgm:pt modelId="{39687026-4E58-284A-89E0-80483ADC7F06}" type="parTrans" cxnId="{4F744D6B-83B6-FD43-913D-0C9279B8130D}">
      <dgm:prSet/>
      <dgm:spPr/>
      <dgm:t>
        <a:bodyPr/>
        <a:lstStyle/>
        <a:p>
          <a:endParaRPr lang="es-ES">
            <a:solidFill>
              <a:schemeClr val="tx1"/>
            </a:solidFill>
          </a:endParaRPr>
        </a:p>
      </dgm:t>
    </dgm:pt>
    <dgm:pt modelId="{2CC0E5F4-450A-A147-853B-DCEBA5B530E8}" type="sibTrans" cxnId="{4F744D6B-83B6-FD43-913D-0C9279B8130D}">
      <dgm:prSet/>
      <dgm:spPr/>
      <dgm:t>
        <a:bodyPr/>
        <a:lstStyle/>
        <a:p>
          <a:endParaRPr lang="es-ES">
            <a:solidFill>
              <a:schemeClr val="tx1"/>
            </a:solidFill>
          </a:endParaRPr>
        </a:p>
      </dgm:t>
    </dgm:pt>
    <dgm:pt modelId="{FD63AFA6-83F8-E141-A34A-80384C951C3F}">
      <dgm:prSet phldrT="[Texto]"/>
      <dgm:spPr/>
      <dgm:t>
        <a:bodyPr/>
        <a:lstStyle/>
        <a:p>
          <a:r>
            <a:rPr lang="es-ES" dirty="0">
              <a:solidFill>
                <a:schemeClr val="tx1"/>
              </a:solidFill>
            </a:rPr>
            <a:t>DDR</a:t>
          </a:r>
        </a:p>
      </dgm:t>
    </dgm:pt>
    <dgm:pt modelId="{55FA69FC-24B8-DB4B-9CB5-D14D455824C6}" type="parTrans" cxnId="{6BB79A86-F1F5-C74B-960E-0BDB0A32B08E}">
      <dgm:prSet/>
      <dgm:spPr/>
      <dgm:t>
        <a:bodyPr/>
        <a:lstStyle/>
        <a:p>
          <a:endParaRPr lang="es-ES">
            <a:solidFill>
              <a:schemeClr val="tx1"/>
            </a:solidFill>
          </a:endParaRPr>
        </a:p>
      </dgm:t>
    </dgm:pt>
    <dgm:pt modelId="{7612769D-D056-B44D-B9BA-618F2D44206F}" type="sibTrans" cxnId="{6BB79A86-F1F5-C74B-960E-0BDB0A32B08E}">
      <dgm:prSet/>
      <dgm:spPr/>
      <dgm:t>
        <a:bodyPr/>
        <a:lstStyle/>
        <a:p>
          <a:r>
            <a:rPr lang="es-ES" dirty="0">
              <a:solidFill>
                <a:schemeClr val="tx1"/>
              </a:solidFill>
            </a:rPr>
            <a:t>Superior a la de umbral </a:t>
          </a:r>
          <a:r>
            <a:rPr lang="es-ES" dirty="0" err="1">
              <a:solidFill>
                <a:schemeClr val="tx1"/>
              </a:solidFill>
            </a:rPr>
            <a:t>I</a:t>
          </a:r>
          <a:r>
            <a:rPr lang="es-ES" baseline="-25000" dirty="0" err="1">
              <a:solidFill>
                <a:schemeClr val="tx1"/>
              </a:solidFill>
            </a:rPr>
            <a:t>s</a:t>
          </a:r>
          <a:endParaRPr lang="es-ES" dirty="0">
            <a:solidFill>
              <a:schemeClr val="tx1"/>
            </a:solidFill>
          </a:endParaRPr>
        </a:p>
      </dgm:t>
    </dgm:pt>
    <dgm:pt modelId="{8BFFAE91-C3DD-2F48-88F8-862E3EE2AD1F}">
      <dgm:prSet phldrT="[Texto]" custT="1"/>
      <dgm:spPr/>
      <dgm:t>
        <a:bodyPr/>
        <a:lstStyle/>
        <a:p>
          <a:r>
            <a:rPr lang="es-ES" sz="2200" dirty="0">
              <a:solidFill>
                <a:schemeClr val="tx1"/>
              </a:solidFill>
            </a:rPr>
            <a:t>Interruptor Diferencial </a:t>
          </a:r>
        </a:p>
      </dgm:t>
    </dgm:pt>
    <dgm:pt modelId="{FC3BB6C7-38E5-F644-B351-725F4F4F21CB}" type="parTrans" cxnId="{019C69E3-C662-4F4B-B56A-8DD0056DD072}">
      <dgm:prSet/>
      <dgm:spPr/>
      <dgm:t>
        <a:bodyPr/>
        <a:lstStyle/>
        <a:p>
          <a:endParaRPr lang="es-ES">
            <a:solidFill>
              <a:schemeClr val="tx1"/>
            </a:solidFill>
          </a:endParaRPr>
        </a:p>
      </dgm:t>
    </dgm:pt>
    <dgm:pt modelId="{FCA74F67-E586-624D-B8D0-02FF41599A2D}" type="sibTrans" cxnId="{019C69E3-C662-4F4B-B56A-8DD0056DD072}">
      <dgm:prSet/>
      <dgm:spPr/>
      <dgm:t>
        <a:bodyPr/>
        <a:lstStyle/>
        <a:p>
          <a:endParaRPr lang="es-ES">
            <a:solidFill>
              <a:schemeClr val="tx1"/>
            </a:solidFill>
          </a:endParaRPr>
        </a:p>
      </dgm:t>
    </dgm:pt>
    <dgm:pt modelId="{46CBA729-E035-3F47-AD04-43E008E399FB}">
      <dgm:prSet phldrT="[Texto]"/>
      <dgm:spPr/>
      <dgm:t>
        <a:bodyPr/>
        <a:lstStyle/>
        <a:p>
          <a:r>
            <a:rPr lang="es-ES" dirty="0">
              <a:solidFill>
                <a:schemeClr val="tx1"/>
              </a:solidFill>
            </a:rPr>
            <a:t>Objetivo </a:t>
          </a:r>
        </a:p>
      </dgm:t>
    </dgm:pt>
    <dgm:pt modelId="{AECF044C-0438-1546-AA62-6ADC530C9B12}" type="parTrans" cxnId="{2AC2C44A-05AE-134B-AEF6-CA27CB74F347}">
      <dgm:prSet/>
      <dgm:spPr/>
      <dgm:t>
        <a:bodyPr/>
        <a:lstStyle/>
        <a:p>
          <a:endParaRPr lang="es-ES">
            <a:solidFill>
              <a:schemeClr val="tx1"/>
            </a:solidFill>
          </a:endParaRPr>
        </a:p>
      </dgm:t>
    </dgm:pt>
    <dgm:pt modelId="{B8FD3A79-6F4B-754C-8606-7B16F5962321}" type="sibTrans" cxnId="{2AC2C44A-05AE-134B-AEF6-CA27CB74F347}">
      <dgm:prSet/>
      <dgm:spPr/>
      <dgm:t>
        <a:bodyPr/>
        <a:lstStyle/>
        <a:p>
          <a:endParaRPr lang="es-ES">
            <a:solidFill>
              <a:schemeClr val="tx1"/>
            </a:solidFill>
          </a:endParaRPr>
        </a:p>
      </dgm:t>
    </dgm:pt>
    <dgm:pt modelId="{97D73E55-2079-3A42-A1DE-842E5F9C72C0}">
      <dgm:prSet phldrT="[Texto]"/>
      <dgm:spPr/>
      <dgm:t>
        <a:bodyPr/>
        <a:lstStyle/>
        <a:p>
          <a:pPr algn="just"/>
          <a:r>
            <a:rPr lang="es-ES" dirty="0">
              <a:solidFill>
                <a:schemeClr val="tx1"/>
              </a:solidFill>
            </a:rPr>
            <a:t>Proteger a las personas contra contactos indirectos y directos </a:t>
          </a:r>
        </a:p>
      </dgm:t>
    </dgm:pt>
    <dgm:pt modelId="{925DE369-4A73-904F-83B8-4CB6EE08F9AA}" type="parTrans" cxnId="{9DC23EAE-7870-5242-A7E0-D17BC8479245}">
      <dgm:prSet/>
      <dgm:spPr/>
      <dgm:t>
        <a:bodyPr/>
        <a:lstStyle/>
        <a:p>
          <a:endParaRPr lang="es-ES">
            <a:solidFill>
              <a:schemeClr val="tx1"/>
            </a:solidFill>
          </a:endParaRPr>
        </a:p>
      </dgm:t>
    </dgm:pt>
    <dgm:pt modelId="{EF0AB68A-DB9E-674A-8F8E-74F41045E7A1}" type="sibTrans" cxnId="{9DC23EAE-7870-5242-A7E0-D17BC8479245}">
      <dgm:prSet/>
      <dgm:spPr/>
      <dgm:t>
        <a:bodyPr/>
        <a:lstStyle/>
        <a:p>
          <a:endParaRPr lang="es-ES">
            <a:solidFill>
              <a:schemeClr val="tx1"/>
            </a:solidFill>
          </a:endParaRPr>
        </a:p>
      </dgm:t>
    </dgm:pt>
    <dgm:pt modelId="{9B3630EA-859D-8149-9E4F-D17DE04776CA}" type="pres">
      <dgm:prSet presAssocID="{5A84E013-44C3-E943-86EC-C7F4FD9802E8}" presName="Name0" presStyleCnt="0">
        <dgm:presLayoutVars>
          <dgm:chMax/>
          <dgm:chPref/>
          <dgm:dir/>
          <dgm:animLvl val="lvl"/>
        </dgm:presLayoutVars>
      </dgm:prSet>
      <dgm:spPr/>
    </dgm:pt>
    <dgm:pt modelId="{5E81A32D-5045-4D49-AA4A-88A3B8EE46DA}" type="pres">
      <dgm:prSet presAssocID="{63B9F1E2-5890-7744-85C0-65B4DD4AB580}" presName="composite" presStyleCnt="0"/>
      <dgm:spPr/>
    </dgm:pt>
    <dgm:pt modelId="{2E7F3338-8CB6-A847-A73B-C6272390C68B}" type="pres">
      <dgm:prSet presAssocID="{63B9F1E2-5890-7744-85C0-65B4DD4AB580}" presName="Parent1" presStyleLbl="node1" presStyleIdx="0" presStyleCnt="6">
        <dgm:presLayoutVars>
          <dgm:chMax val="1"/>
          <dgm:chPref val="1"/>
          <dgm:bulletEnabled val="1"/>
        </dgm:presLayoutVars>
      </dgm:prSet>
      <dgm:spPr/>
    </dgm:pt>
    <dgm:pt modelId="{54BF853A-BB7C-E64C-A224-02A24874FFA3}" type="pres">
      <dgm:prSet presAssocID="{63B9F1E2-5890-7744-85C0-65B4DD4AB580}" presName="Childtext1" presStyleLbl="revTx" presStyleIdx="0" presStyleCnt="3">
        <dgm:presLayoutVars>
          <dgm:chMax val="0"/>
          <dgm:chPref val="0"/>
          <dgm:bulletEnabled val="1"/>
        </dgm:presLayoutVars>
      </dgm:prSet>
      <dgm:spPr/>
    </dgm:pt>
    <dgm:pt modelId="{93A0667C-E546-9C49-A933-0B08601AAE0A}" type="pres">
      <dgm:prSet presAssocID="{63B9F1E2-5890-7744-85C0-65B4DD4AB580}" presName="BalanceSpacing" presStyleCnt="0"/>
      <dgm:spPr/>
    </dgm:pt>
    <dgm:pt modelId="{6449164E-6417-F240-88A1-9B43C13E7891}" type="pres">
      <dgm:prSet presAssocID="{63B9F1E2-5890-7744-85C0-65B4DD4AB580}" presName="BalanceSpacing1" presStyleCnt="0"/>
      <dgm:spPr/>
    </dgm:pt>
    <dgm:pt modelId="{3D92A59D-2AB6-C049-A5B6-E0541D5914F1}" type="pres">
      <dgm:prSet presAssocID="{E44BF1BC-B132-7A44-B38B-4C865B1880C8}" presName="Accent1Text" presStyleLbl="node1" presStyleIdx="1" presStyleCnt="6"/>
      <dgm:spPr/>
    </dgm:pt>
    <dgm:pt modelId="{4729285F-AAD7-7B44-AA79-57698B45CB64}" type="pres">
      <dgm:prSet presAssocID="{E44BF1BC-B132-7A44-B38B-4C865B1880C8}" presName="spaceBetweenRectangles" presStyleCnt="0"/>
      <dgm:spPr/>
    </dgm:pt>
    <dgm:pt modelId="{D96FBC98-BC7A-A845-870C-2ED11373EAAA}" type="pres">
      <dgm:prSet presAssocID="{FD63AFA6-83F8-E141-A34A-80384C951C3F}" presName="composite" presStyleCnt="0"/>
      <dgm:spPr/>
    </dgm:pt>
    <dgm:pt modelId="{CA8910C7-CC9B-6449-80C3-D27E5A0E031D}" type="pres">
      <dgm:prSet presAssocID="{FD63AFA6-83F8-E141-A34A-80384C951C3F}" presName="Parent1" presStyleLbl="node1" presStyleIdx="2" presStyleCnt="6">
        <dgm:presLayoutVars>
          <dgm:chMax val="1"/>
          <dgm:chPref val="1"/>
          <dgm:bulletEnabled val="1"/>
        </dgm:presLayoutVars>
      </dgm:prSet>
      <dgm:spPr/>
    </dgm:pt>
    <dgm:pt modelId="{C07AE053-090F-2746-99B1-D52EEE72178A}" type="pres">
      <dgm:prSet presAssocID="{FD63AFA6-83F8-E141-A34A-80384C951C3F}" presName="Childtext1" presStyleLbl="revTx" presStyleIdx="1" presStyleCnt="3">
        <dgm:presLayoutVars>
          <dgm:chMax val="0"/>
          <dgm:chPref val="0"/>
          <dgm:bulletEnabled val="1"/>
        </dgm:presLayoutVars>
      </dgm:prSet>
      <dgm:spPr/>
    </dgm:pt>
    <dgm:pt modelId="{00464A72-31C7-F64E-B75F-EB48E28DC945}" type="pres">
      <dgm:prSet presAssocID="{FD63AFA6-83F8-E141-A34A-80384C951C3F}" presName="BalanceSpacing" presStyleCnt="0"/>
      <dgm:spPr/>
    </dgm:pt>
    <dgm:pt modelId="{965F90C9-75B1-1146-9648-D15F2F42704D}" type="pres">
      <dgm:prSet presAssocID="{FD63AFA6-83F8-E141-A34A-80384C951C3F}" presName="BalanceSpacing1" presStyleCnt="0"/>
      <dgm:spPr/>
    </dgm:pt>
    <dgm:pt modelId="{650D3D80-39C5-7B4A-971D-117BBA32119E}" type="pres">
      <dgm:prSet presAssocID="{7612769D-D056-B44D-B9BA-618F2D44206F}" presName="Accent1Text" presStyleLbl="node1" presStyleIdx="3" presStyleCnt="6"/>
      <dgm:spPr/>
    </dgm:pt>
    <dgm:pt modelId="{8D52BBC6-75CB-174C-9B8B-C6E8EB13687D}" type="pres">
      <dgm:prSet presAssocID="{7612769D-D056-B44D-B9BA-618F2D44206F}" presName="spaceBetweenRectangles" presStyleCnt="0"/>
      <dgm:spPr/>
    </dgm:pt>
    <dgm:pt modelId="{F1864880-281A-0B47-BE2C-CCA322BDBF18}" type="pres">
      <dgm:prSet presAssocID="{46CBA729-E035-3F47-AD04-43E008E399FB}" presName="composite" presStyleCnt="0"/>
      <dgm:spPr/>
    </dgm:pt>
    <dgm:pt modelId="{5141498D-81C3-4746-8F7D-F497F36BEC25}" type="pres">
      <dgm:prSet presAssocID="{46CBA729-E035-3F47-AD04-43E008E399FB}" presName="Parent1" presStyleLbl="node1" presStyleIdx="4" presStyleCnt="6" custLinFactNeighborY="3111">
        <dgm:presLayoutVars>
          <dgm:chMax val="1"/>
          <dgm:chPref val="1"/>
          <dgm:bulletEnabled val="1"/>
        </dgm:presLayoutVars>
      </dgm:prSet>
      <dgm:spPr/>
    </dgm:pt>
    <dgm:pt modelId="{0DDF183A-9057-9C46-812B-6562D5301E6E}" type="pres">
      <dgm:prSet presAssocID="{46CBA729-E035-3F47-AD04-43E008E399FB}" presName="Childtext1" presStyleLbl="revTx" presStyleIdx="2" presStyleCnt="3">
        <dgm:presLayoutVars>
          <dgm:chMax val="0"/>
          <dgm:chPref val="0"/>
          <dgm:bulletEnabled val="1"/>
        </dgm:presLayoutVars>
      </dgm:prSet>
      <dgm:spPr/>
    </dgm:pt>
    <dgm:pt modelId="{93D49D3E-DEB6-B04B-8C66-56E3DF86B532}" type="pres">
      <dgm:prSet presAssocID="{46CBA729-E035-3F47-AD04-43E008E399FB}" presName="BalanceSpacing" presStyleCnt="0"/>
      <dgm:spPr/>
    </dgm:pt>
    <dgm:pt modelId="{6B808D7E-DCF8-0F46-A969-814A4FAD4D74}" type="pres">
      <dgm:prSet presAssocID="{46CBA729-E035-3F47-AD04-43E008E399FB}" presName="BalanceSpacing1" presStyleCnt="0"/>
      <dgm:spPr/>
    </dgm:pt>
    <dgm:pt modelId="{21D78F69-70A0-E24B-9A61-6F0668CC6C5C}" type="pres">
      <dgm:prSet presAssocID="{B8FD3A79-6F4B-754C-8606-7B16F5962321}" presName="Accent1Text" presStyleLbl="node1" presStyleIdx="5" presStyleCnt="6"/>
      <dgm:spPr/>
    </dgm:pt>
  </dgm:ptLst>
  <dgm:cxnLst>
    <dgm:cxn modelId="{6B46D102-F8DE-C34C-AA92-3D14D828B533}" type="presOf" srcId="{FD63AFA6-83F8-E141-A34A-80384C951C3F}" destId="{CA8910C7-CC9B-6449-80C3-D27E5A0E031D}" srcOrd="0" destOrd="0" presId="urn:microsoft.com/office/officeart/2008/layout/AlternatingHexagons"/>
    <dgm:cxn modelId="{625BCB1F-FA76-5A43-922E-2E3169B89EEE}" type="presOf" srcId="{5A84E013-44C3-E943-86EC-C7F4FD9802E8}" destId="{9B3630EA-859D-8149-9E4F-D17DE04776CA}" srcOrd="0" destOrd="0" presId="urn:microsoft.com/office/officeart/2008/layout/AlternatingHexagons"/>
    <dgm:cxn modelId="{A3985F3F-1212-974C-95B1-2761D87E2C91}" type="presOf" srcId="{97D73E55-2079-3A42-A1DE-842E5F9C72C0}" destId="{0DDF183A-9057-9C46-812B-6562D5301E6E}" srcOrd="0" destOrd="0" presId="urn:microsoft.com/office/officeart/2008/layout/AlternatingHexagons"/>
    <dgm:cxn modelId="{2AC2C44A-05AE-134B-AEF6-CA27CB74F347}" srcId="{5A84E013-44C3-E943-86EC-C7F4FD9802E8}" destId="{46CBA729-E035-3F47-AD04-43E008E399FB}" srcOrd="2" destOrd="0" parTransId="{AECF044C-0438-1546-AA62-6ADC530C9B12}" sibTransId="{B8FD3A79-6F4B-754C-8606-7B16F5962321}"/>
    <dgm:cxn modelId="{4FCB7D53-B767-7A43-B153-FF98FA7D943B}" type="presOf" srcId="{7612769D-D056-B44D-B9BA-618F2D44206F}" destId="{650D3D80-39C5-7B4A-971D-117BBA32119E}" srcOrd="0" destOrd="0" presId="urn:microsoft.com/office/officeart/2008/layout/AlternatingHexagons"/>
    <dgm:cxn modelId="{8E7FFA57-5231-1343-AD7C-D155B727F00B}" type="presOf" srcId="{63B9F1E2-5890-7744-85C0-65B4DD4AB580}" destId="{2E7F3338-8CB6-A847-A73B-C6272390C68B}" srcOrd="0" destOrd="0" presId="urn:microsoft.com/office/officeart/2008/layout/AlternatingHexagons"/>
    <dgm:cxn modelId="{B69F795A-00BC-B24A-BFC1-F4B2118E554E}" type="presOf" srcId="{8765AE0B-D8D6-7647-9FC5-17CC471F596C}" destId="{54BF853A-BB7C-E64C-A224-02A24874FFA3}" srcOrd="0" destOrd="0" presId="urn:microsoft.com/office/officeart/2008/layout/AlternatingHexagons"/>
    <dgm:cxn modelId="{4F744D6B-83B6-FD43-913D-0C9279B8130D}" srcId="{63B9F1E2-5890-7744-85C0-65B4DD4AB580}" destId="{8765AE0B-D8D6-7647-9FC5-17CC471F596C}" srcOrd="0" destOrd="0" parTransId="{39687026-4E58-284A-89E0-80483ADC7F06}" sibTransId="{2CC0E5F4-450A-A147-853B-DCEBA5B530E8}"/>
    <dgm:cxn modelId="{84DEFE7D-427B-5342-9466-C6EB2A540E27}" type="presOf" srcId="{B8FD3A79-6F4B-754C-8606-7B16F5962321}" destId="{21D78F69-70A0-E24B-9A61-6F0668CC6C5C}" srcOrd="0" destOrd="0" presId="urn:microsoft.com/office/officeart/2008/layout/AlternatingHexagons"/>
    <dgm:cxn modelId="{6BB79A86-F1F5-C74B-960E-0BDB0A32B08E}" srcId="{5A84E013-44C3-E943-86EC-C7F4FD9802E8}" destId="{FD63AFA6-83F8-E141-A34A-80384C951C3F}" srcOrd="1" destOrd="0" parTransId="{55FA69FC-24B8-DB4B-9CB5-D14D455824C6}" sibTransId="{7612769D-D056-B44D-B9BA-618F2D44206F}"/>
    <dgm:cxn modelId="{00871CA3-EDF0-4949-ACDF-4DB8E1793314}" type="presOf" srcId="{8BFFAE91-C3DD-2F48-88F8-862E3EE2AD1F}" destId="{C07AE053-090F-2746-99B1-D52EEE72178A}" srcOrd="0" destOrd="0" presId="urn:microsoft.com/office/officeart/2008/layout/AlternatingHexagons"/>
    <dgm:cxn modelId="{734816AD-2366-1D4F-B4CB-570FDBCFD50E}" srcId="{5A84E013-44C3-E943-86EC-C7F4FD9802E8}" destId="{63B9F1E2-5890-7744-85C0-65B4DD4AB580}" srcOrd="0" destOrd="0" parTransId="{317B3100-3580-DC46-9C79-AEB631F2E14D}" sibTransId="{E44BF1BC-B132-7A44-B38B-4C865B1880C8}"/>
    <dgm:cxn modelId="{9DC23EAE-7870-5242-A7E0-D17BC8479245}" srcId="{46CBA729-E035-3F47-AD04-43E008E399FB}" destId="{97D73E55-2079-3A42-A1DE-842E5F9C72C0}" srcOrd="0" destOrd="0" parTransId="{925DE369-4A73-904F-83B8-4CB6EE08F9AA}" sibTransId="{EF0AB68A-DB9E-674A-8F8E-74F41045E7A1}"/>
    <dgm:cxn modelId="{49C4F5DE-F6B3-404D-97AF-50B2CC690E77}" type="presOf" srcId="{E44BF1BC-B132-7A44-B38B-4C865B1880C8}" destId="{3D92A59D-2AB6-C049-A5B6-E0541D5914F1}" srcOrd="0" destOrd="0" presId="urn:microsoft.com/office/officeart/2008/layout/AlternatingHexagons"/>
    <dgm:cxn modelId="{4CEDE9DF-7FC6-0642-BCBD-846D8C97D145}" type="presOf" srcId="{46CBA729-E035-3F47-AD04-43E008E399FB}" destId="{5141498D-81C3-4746-8F7D-F497F36BEC25}" srcOrd="0" destOrd="0" presId="urn:microsoft.com/office/officeart/2008/layout/AlternatingHexagons"/>
    <dgm:cxn modelId="{019C69E3-C662-4F4B-B56A-8DD0056DD072}" srcId="{FD63AFA6-83F8-E141-A34A-80384C951C3F}" destId="{8BFFAE91-C3DD-2F48-88F8-862E3EE2AD1F}" srcOrd="0" destOrd="0" parTransId="{FC3BB6C7-38E5-F644-B351-725F4F4F21CB}" sibTransId="{FCA74F67-E586-624D-B8D0-02FF41599A2D}"/>
    <dgm:cxn modelId="{958F13A7-9448-C340-8BC2-5687B6785AFF}" type="presParOf" srcId="{9B3630EA-859D-8149-9E4F-D17DE04776CA}" destId="{5E81A32D-5045-4D49-AA4A-88A3B8EE46DA}" srcOrd="0" destOrd="0" presId="urn:microsoft.com/office/officeart/2008/layout/AlternatingHexagons"/>
    <dgm:cxn modelId="{822DC89C-C61E-8C4C-8CF7-6534B1558E20}" type="presParOf" srcId="{5E81A32D-5045-4D49-AA4A-88A3B8EE46DA}" destId="{2E7F3338-8CB6-A847-A73B-C6272390C68B}" srcOrd="0" destOrd="0" presId="urn:microsoft.com/office/officeart/2008/layout/AlternatingHexagons"/>
    <dgm:cxn modelId="{9F53B491-4561-5942-ACFA-DB2AAF5ED960}" type="presParOf" srcId="{5E81A32D-5045-4D49-AA4A-88A3B8EE46DA}" destId="{54BF853A-BB7C-E64C-A224-02A24874FFA3}" srcOrd="1" destOrd="0" presId="urn:microsoft.com/office/officeart/2008/layout/AlternatingHexagons"/>
    <dgm:cxn modelId="{79DB4A6B-9D65-BC4E-9503-06A4105E9D76}" type="presParOf" srcId="{5E81A32D-5045-4D49-AA4A-88A3B8EE46DA}" destId="{93A0667C-E546-9C49-A933-0B08601AAE0A}" srcOrd="2" destOrd="0" presId="urn:microsoft.com/office/officeart/2008/layout/AlternatingHexagons"/>
    <dgm:cxn modelId="{F0A1AE98-18B2-5B43-900E-F6D7F7A28CA8}" type="presParOf" srcId="{5E81A32D-5045-4D49-AA4A-88A3B8EE46DA}" destId="{6449164E-6417-F240-88A1-9B43C13E7891}" srcOrd="3" destOrd="0" presId="urn:microsoft.com/office/officeart/2008/layout/AlternatingHexagons"/>
    <dgm:cxn modelId="{AEB9303A-EC7C-E04E-9874-F1762DA9DA3F}" type="presParOf" srcId="{5E81A32D-5045-4D49-AA4A-88A3B8EE46DA}" destId="{3D92A59D-2AB6-C049-A5B6-E0541D5914F1}" srcOrd="4" destOrd="0" presId="urn:microsoft.com/office/officeart/2008/layout/AlternatingHexagons"/>
    <dgm:cxn modelId="{EDFD6482-A109-3447-A8D3-DA95B7A7B8E6}" type="presParOf" srcId="{9B3630EA-859D-8149-9E4F-D17DE04776CA}" destId="{4729285F-AAD7-7B44-AA79-57698B45CB64}" srcOrd="1" destOrd="0" presId="urn:microsoft.com/office/officeart/2008/layout/AlternatingHexagons"/>
    <dgm:cxn modelId="{D1EB1365-8BFD-A742-A18C-BDAFF73B63D8}" type="presParOf" srcId="{9B3630EA-859D-8149-9E4F-D17DE04776CA}" destId="{D96FBC98-BC7A-A845-870C-2ED11373EAAA}" srcOrd="2" destOrd="0" presId="urn:microsoft.com/office/officeart/2008/layout/AlternatingHexagons"/>
    <dgm:cxn modelId="{95E1E17A-93B2-2D4D-A40B-706F2084C186}" type="presParOf" srcId="{D96FBC98-BC7A-A845-870C-2ED11373EAAA}" destId="{CA8910C7-CC9B-6449-80C3-D27E5A0E031D}" srcOrd="0" destOrd="0" presId="urn:microsoft.com/office/officeart/2008/layout/AlternatingHexagons"/>
    <dgm:cxn modelId="{CE55BAB4-CF61-8946-9546-4B5D814C6439}" type="presParOf" srcId="{D96FBC98-BC7A-A845-870C-2ED11373EAAA}" destId="{C07AE053-090F-2746-99B1-D52EEE72178A}" srcOrd="1" destOrd="0" presId="urn:microsoft.com/office/officeart/2008/layout/AlternatingHexagons"/>
    <dgm:cxn modelId="{7270248C-8F86-7244-849E-156212069851}" type="presParOf" srcId="{D96FBC98-BC7A-A845-870C-2ED11373EAAA}" destId="{00464A72-31C7-F64E-B75F-EB48E28DC945}" srcOrd="2" destOrd="0" presId="urn:microsoft.com/office/officeart/2008/layout/AlternatingHexagons"/>
    <dgm:cxn modelId="{D88296E5-4908-B34C-AD64-F3B97202BB7D}" type="presParOf" srcId="{D96FBC98-BC7A-A845-870C-2ED11373EAAA}" destId="{965F90C9-75B1-1146-9648-D15F2F42704D}" srcOrd="3" destOrd="0" presId="urn:microsoft.com/office/officeart/2008/layout/AlternatingHexagons"/>
    <dgm:cxn modelId="{D973E835-B0DD-FF4E-86E1-0BF2BAD34BC5}" type="presParOf" srcId="{D96FBC98-BC7A-A845-870C-2ED11373EAAA}" destId="{650D3D80-39C5-7B4A-971D-117BBA32119E}" srcOrd="4" destOrd="0" presId="urn:microsoft.com/office/officeart/2008/layout/AlternatingHexagons"/>
    <dgm:cxn modelId="{AB967FCD-DD0A-E248-A618-72AF96C05584}" type="presParOf" srcId="{9B3630EA-859D-8149-9E4F-D17DE04776CA}" destId="{8D52BBC6-75CB-174C-9B8B-C6E8EB13687D}" srcOrd="3" destOrd="0" presId="urn:microsoft.com/office/officeart/2008/layout/AlternatingHexagons"/>
    <dgm:cxn modelId="{3D8FA0D7-0EE6-B44B-A825-2197D03262B7}" type="presParOf" srcId="{9B3630EA-859D-8149-9E4F-D17DE04776CA}" destId="{F1864880-281A-0B47-BE2C-CCA322BDBF18}" srcOrd="4" destOrd="0" presId="urn:microsoft.com/office/officeart/2008/layout/AlternatingHexagons"/>
    <dgm:cxn modelId="{618062B8-F6D9-BA41-B5C7-C3CB65CB1A82}" type="presParOf" srcId="{F1864880-281A-0B47-BE2C-CCA322BDBF18}" destId="{5141498D-81C3-4746-8F7D-F497F36BEC25}" srcOrd="0" destOrd="0" presId="urn:microsoft.com/office/officeart/2008/layout/AlternatingHexagons"/>
    <dgm:cxn modelId="{B046C91E-192D-7745-BB9E-2D88250321A2}" type="presParOf" srcId="{F1864880-281A-0B47-BE2C-CCA322BDBF18}" destId="{0DDF183A-9057-9C46-812B-6562D5301E6E}" srcOrd="1" destOrd="0" presId="urn:microsoft.com/office/officeart/2008/layout/AlternatingHexagons"/>
    <dgm:cxn modelId="{7B165F85-5AE7-D546-B012-744D5DCA6651}" type="presParOf" srcId="{F1864880-281A-0B47-BE2C-CCA322BDBF18}" destId="{93D49D3E-DEB6-B04B-8C66-56E3DF86B532}" srcOrd="2" destOrd="0" presId="urn:microsoft.com/office/officeart/2008/layout/AlternatingHexagons"/>
    <dgm:cxn modelId="{F5DBA32D-BACC-0A4C-B604-554D6EA1CEBA}" type="presParOf" srcId="{F1864880-281A-0B47-BE2C-CCA322BDBF18}" destId="{6B808D7E-DCF8-0F46-A969-814A4FAD4D74}" srcOrd="3" destOrd="0" presId="urn:microsoft.com/office/officeart/2008/layout/AlternatingHexagons"/>
    <dgm:cxn modelId="{ED9C3BA1-4085-4548-B9BB-296276833D38}" type="presParOf" srcId="{F1864880-281A-0B47-BE2C-CCA322BDBF18}" destId="{21D78F69-70A0-E24B-9A61-6F0668CC6C5C}"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02D3DA-88BD-415D-9131-6158249EDE98}" type="doc">
      <dgm:prSet loTypeId="urn:microsoft.com/office/officeart/2005/8/layout/process1" loCatId="process" qsTypeId="urn:microsoft.com/office/officeart/2005/8/quickstyle/simple1" qsCatId="simple" csTypeId="urn:microsoft.com/office/officeart/2005/8/colors/accent1_2" csCatId="accent1" phldr="1"/>
      <dgm:spPr/>
    </dgm:pt>
    <dgm:pt modelId="{5FF99A4B-03B8-4AA6-B847-E1B3E06C4E55}">
      <dgm:prSet phldrT="[Texto]" custT="1"/>
      <dgm:spPr/>
      <dgm:t>
        <a:bodyPr/>
        <a:lstStyle/>
        <a:p>
          <a:pPr algn="just"/>
          <a:r>
            <a:rPr lang="es-ES" sz="2000" dirty="0"/>
            <a:t>Un disyuntor o interruptor diferencial es un dispositivo con el cual se puede realizar la función de proteger una instalación eléctrica residencial o industrial y a las personas.</a:t>
          </a:r>
        </a:p>
      </dgm:t>
    </dgm:pt>
    <dgm:pt modelId="{16D50A8B-7B15-401B-BB03-8BC30042040E}" type="parTrans" cxnId="{B31FFD8D-8BCB-4AED-AFC6-146101418A50}">
      <dgm:prSet/>
      <dgm:spPr/>
      <dgm:t>
        <a:bodyPr/>
        <a:lstStyle/>
        <a:p>
          <a:endParaRPr lang="es-ES"/>
        </a:p>
      </dgm:t>
    </dgm:pt>
    <dgm:pt modelId="{249D63A5-FB89-4191-B314-B1FC763B8BF0}" type="sibTrans" cxnId="{B31FFD8D-8BCB-4AED-AFC6-146101418A50}">
      <dgm:prSet/>
      <dgm:spPr/>
      <dgm:t>
        <a:bodyPr/>
        <a:lstStyle/>
        <a:p>
          <a:endParaRPr lang="es-ES"/>
        </a:p>
      </dgm:t>
    </dgm:pt>
    <dgm:pt modelId="{2E82F791-9A78-456F-9ED4-48D9EA9DAF80}">
      <dgm:prSet phldrT="[Texto]" custT="1"/>
      <dgm:spPr/>
      <dgm:t>
        <a:bodyPr/>
        <a:lstStyle/>
        <a:p>
          <a:pPr algn="just"/>
          <a:r>
            <a:rPr lang="es-ES" sz="2000" dirty="0"/>
            <a:t>Básicamente su utilización se asigna al cuidado de las personas, nos protege de las consecuencias que se pueden derivar de una fuga de corriente en nuestra instalación.</a:t>
          </a:r>
        </a:p>
      </dgm:t>
    </dgm:pt>
    <dgm:pt modelId="{51021273-DA9A-4406-AFED-9AB6F6347C0D}" type="parTrans" cxnId="{3AAB7DBD-B0C4-4A4B-A490-BB6B4085FBF8}">
      <dgm:prSet/>
      <dgm:spPr/>
      <dgm:t>
        <a:bodyPr/>
        <a:lstStyle/>
        <a:p>
          <a:endParaRPr lang="es-ES"/>
        </a:p>
      </dgm:t>
    </dgm:pt>
    <dgm:pt modelId="{A02A90EA-FC58-4FC2-84EC-E881F4010676}" type="sibTrans" cxnId="{3AAB7DBD-B0C4-4A4B-A490-BB6B4085FBF8}">
      <dgm:prSet/>
      <dgm:spPr/>
      <dgm:t>
        <a:bodyPr/>
        <a:lstStyle/>
        <a:p>
          <a:endParaRPr lang="es-ES"/>
        </a:p>
      </dgm:t>
    </dgm:pt>
    <dgm:pt modelId="{FE323F59-7130-485F-82EA-6F8DF9337739}" type="pres">
      <dgm:prSet presAssocID="{B502D3DA-88BD-415D-9131-6158249EDE98}" presName="Name0" presStyleCnt="0">
        <dgm:presLayoutVars>
          <dgm:dir/>
          <dgm:resizeHandles val="exact"/>
        </dgm:presLayoutVars>
      </dgm:prSet>
      <dgm:spPr/>
    </dgm:pt>
    <dgm:pt modelId="{28040454-F736-4206-B9C4-CC4B1297554C}" type="pres">
      <dgm:prSet presAssocID="{5FF99A4B-03B8-4AA6-B847-E1B3E06C4E55}" presName="node" presStyleLbl="node1" presStyleIdx="0" presStyleCnt="2" custScaleX="42846" custScaleY="59312" custLinFactNeighborX="11745" custLinFactNeighborY="-6357">
        <dgm:presLayoutVars>
          <dgm:bulletEnabled val="1"/>
        </dgm:presLayoutVars>
      </dgm:prSet>
      <dgm:spPr/>
    </dgm:pt>
    <dgm:pt modelId="{239B4CAE-818E-4635-97D9-9DB44406BBF0}" type="pres">
      <dgm:prSet presAssocID="{249D63A5-FB89-4191-B314-B1FC763B8BF0}" presName="sibTrans" presStyleLbl="sibTrans2D1" presStyleIdx="0" presStyleCnt="1" custLinFactNeighborX="-3319" custLinFactNeighborY="-4254"/>
      <dgm:spPr/>
    </dgm:pt>
    <dgm:pt modelId="{4971FD08-0FC1-417B-82B1-A1BFF8B7A2AA}" type="pres">
      <dgm:prSet presAssocID="{249D63A5-FB89-4191-B314-B1FC763B8BF0}" presName="connectorText" presStyleLbl="sibTrans2D1" presStyleIdx="0" presStyleCnt="1"/>
      <dgm:spPr/>
    </dgm:pt>
    <dgm:pt modelId="{6AEEAD08-6A04-4B36-8EA2-F978090F2829}" type="pres">
      <dgm:prSet presAssocID="{2E82F791-9A78-456F-9ED4-48D9EA9DAF80}" presName="node" presStyleLbl="node1" presStyleIdx="1" presStyleCnt="2" custScaleX="43225" custScaleY="56345" custLinFactNeighborX="-42089" custLinFactNeighborY="-6628">
        <dgm:presLayoutVars>
          <dgm:bulletEnabled val="1"/>
        </dgm:presLayoutVars>
      </dgm:prSet>
      <dgm:spPr/>
    </dgm:pt>
  </dgm:ptLst>
  <dgm:cxnLst>
    <dgm:cxn modelId="{56657D07-C0FA-4D2F-B6A0-FBD62D6F9A12}" type="presOf" srcId="{249D63A5-FB89-4191-B314-B1FC763B8BF0}" destId="{239B4CAE-818E-4635-97D9-9DB44406BBF0}" srcOrd="0" destOrd="0" presId="urn:microsoft.com/office/officeart/2005/8/layout/process1"/>
    <dgm:cxn modelId="{9E05A72E-9738-4F30-AB14-012F10EF6EA6}" type="presOf" srcId="{2E82F791-9A78-456F-9ED4-48D9EA9DAF80}" destId="{6AEEAD08-6A04-4B36-8EA2-F978090F2829}" srcOrd="0" destOrd="0" presId="urn:microsoft.com/office/officeart/2005/8/layout/process1"/>
    <dgm:cxn modelId="{03A4A53E-7940-4417-A55D-D952FB71D236}" type="presOf" srcId="{5FF99A4B-03B8-4AA6-B847-E1B3E06C4E55}" destId="{28040454-F736-4206-B9C4-CC4B1297554C}" srcOrd="0" destOrd="0" presId="urn:microsoft.com/office/officeart/2005/8/layout/process1"/>
    <dgm:cxn modelId="{B31FFD8D-8BCB-4AED-AFC6-146101418A50}" srcId="{B502D3DA-88BD-415D-9131-6158249EDE98}" destId="{5FF99A4B-03B8-4AA6-B847-E1B3E06C4E55}" srcOrd="0" destOrd="0" parTransId="{16D50A8B-7B15-401B-BB03-8BC30042040E}" sibTransId="{249D63A5-FB89-4191-B314-B1FC763B8BF0}"/>
    <dgm:cxn modelId="{08ACA496-AD51-4DCC-91B2-1709DF2D5343}" type="presOf" srcId="{249D63A5-FB89-4191-B314-B1FC763B8BF0}" destId="{4971FD08-0FC1-417B-82B1-A1BFF8B7A2AA}" srcOrd="1" destOrd="0" presId="urn:microsoft.com/office/officeart/2005/8/layout/process1"/>
    <dgm:cxn modelId="{3AAB7DBD-B0C4-4A4B-A490-BB6B4085FBF8}" srcId="{B502D3DA-88BD-415D-9131-6158249EDE98}" destId="{2E82F791-9A78-456F-9ED4-48D9EA9DAF80}" srcOrd="1" destOrd="0" parTransId="{51021273-DA9A-4406-AFED-9AB6F6347C0D}" sibTransId="{A02A90EA-FC58-4FC2-84EC-E881F4010676}"/>
    <dgm:cxn modelId="{9C982FD3-B0E9-4445-ADC1-E84B4CF9C209}" type="presOf" srcId="{B502D3DA-88BD-415D-9131-6158249EDE98}" destId="{FE323F59-7130-485F-82EA-6F8DF9337739}" srcOrd="0" destOrd="0" presId="urn:microsoft.com/office/officeart/2005/8/layout/process1"/>
    <dgm:cxn modelId="{85DF4B1C-0725-4169-9123-9DAE860B6E16}" type="presParOf" srcId="{FE323F59-7130-485F-82EA-6F8DF9337739}" destId="{28040454-F736-4206-B9C4-CC4B1297554C}" srcOrd="0" destOrd="0" presId="urn:microsoft.com/office/officeart/2005/8/layout/process1"/>
    <dgm:cxn modelId="{19649622-5F26-4166-8269-FE36C094CDBB}" type="presParOf" srcId="{FE323F59-7130-485F-82EA-6F8DF9337739}" destId="{239B4CAE-818E-4635-97D9-9DB44406BBF0}" srcOrd="1" destOrd="0" presId="urn:microsoft.com/office/officeart/2005/8/layout/process1"/>
    <dgm:cxn modelId="{B5D79F79-B242-4B86-B102-D628046FFA01}" type="presParOf" srcId="{239B4CAE-818E-4635-97D9-9DB44406BBF0}" destId="{4971FD08-0FC1-417B-82B1-A1BFF8B7A2AA}" srcOrd="0" destOrd="0" presId="urn:microsoft.com/office/officeart/2005/8/layout/process1"/>
    <dgm:cxn modelId="{94855959-4687-4D4E-B4D1-B7A54B3A471E}" type="presParOf" srcId="{FE323F59-7130-485F-82EA-6F8DF9337739}" destId="{6AEEAD08-6A04-4B36-8EA2-F978090F2829}"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12C9426-E1E2-AE4A-9149-96670244EA3E}" type="doc">
      <dgm:prSet loTypeId="urn:microsoft.com/office/officeart/2008/layout/VerticalCurvedList" loCatId="" qsTypeId="urn:microsoft.com/office/officeart/2005/8/quickstyle/simple1" qsCatId="simple" csTypeId="urn:microsoft.com/office/officeart/2005/8/colors/colorful5" csCatId="colorful" phldr="1"/>
      <dgm:spPr/>
      <dgm:t>
        <a:bodyPr/>
        <a:lstStyle/>
        <a:p>
          <a:endParaRPr lang="es-ES"/>
        </a:p>
      </dgm:t>
    </dgm:pt>
    <dgm:pt modelId="{13B6CF03-0CE6-0746-A9DB-3B0988FB7689}">
      <dgm:prSet phldrT="[Texto]"/>
      <dgm:spPr/>
      <dgm:t>
        <a:bodyPr/>
        <a:lstStyle/>
        <a:p>
          <a:r>
            <a:rPr lang="es-ES" dirty="0"/>
            <a:t>Sobretensiones.- son perturbaciones que se superponen a la red eléctrica. </a:t>
          </a:r>
        </a:p>
      </dgm:t>
    </dgm:pt>
    <dgm:pt modelId="{662FEC66-FB0E-874B-BA82-0C13447CE033}" type="parTrans" cxnId="{5654A02B-08B7-0746-AB70-88712F04997A}">
      <dgm:prSet/>
      <dgm:spPr/>
      <dgm:t>
        <a:bodyPr/>
        <a:lstStyle/>
        <a:p>
          <a:endParaRPr lang="es-ES"/>
        </a:p>
      </dgm:t>
    </dgm:pt>
    <dgm:pt modelId="{24A9AC13-62B6-9D4E-863F-CFFAEC642F3D}" type="sibTrans" cxnId="{5654A02B-08B7-0746-AB70-88712F04997A}">
      <dgm:prSet/>
      <dgm:spPr/>
      <dgm:t>
        <a:bodyPr/>
        <a:lstStyle/>
        <a:p>
          <a:endParaRPr lang="es-ES"/>
        </a:p>
      </dgm:t>
    </dgm:pt>
    <dgm:pt modelId="{94F58411-BC06-8B41-9F01-187609009BF8}">
      <dgm:prSet phldrT="[Texto]"/>
      <dgm:spPr/>
      <dgm:t>
        <a:bodyPr/>
        <a:lstStyle/>
        <a:p>
          <a:r>
            <a:rPr lang="es-ES" dirty="0"/>
            <a:t>Duración.- Milisegundos y alcanzan tensiones del orden KV </a:t>
          </a:r>
        </a:p>
      </dgm:t>
    </dgm:pt>
    <dgm:pt modelId="{EA1966BE-7CB9-CC4B-9F35-FC7074771B0A}" type="parTrans" cxnId="{E9EC2620-4EE7-F94E-9664-94FA259DA403}">
      <dgm:prSet/>
      <dgm:spPr/>
      <dgm:t>
        <a:bodyPr/>
        <a:lstStyle/>
        <a:p>
          <a:endParaRPr lang="es-ES"/>
        </a:p>
      </dgm:t>
    </dgm:pt>
    <dgm:pt modelId="{2373F859-DD82-8242-B3A5-6C38A2981297}" type="sibTrans" cxnId="{E9EC2620-4EE7-F94E-9664-94FA259DA403}">
      <dgm:prSet/>
      <dgm:spPr/>
      <dgm:t>
        <a:bodyPr/>
        <a:lstStyle/>
        <a:p>
          <a:endParaRPr lang="es-ES"/>
        </a:p>
      </dgm:t>
    </dgm:pt>
    <dgm:pt modelId="{B16ECED0-649B-4242-8D73-EDA73F94EE6B}">
      <dgm:prSet phldrT="[Texto]"/>
      <dgm:spPr/>
      <dgm:t>
        <a:bodyPr/>
        <a:lstStyle/>
        <a:p>
          <a:r>
            <a:rPr lang="es-ES" dirty="0"/>
            <a:t>Pueden ocasionar fallos de funcionamiento en la </a:t>
          </a:r>
          <a:r>
            <a:rPr lang="es-ES" dirty="0" err="1"/>
            <a:t>aparamenta</a:t>
          </a:r>
          <a:r>
            <a:rPr lang="es-ES" dirty="0"/>
            <a:t> de la red, receptores </a:t>
          </a:r>
        </a:p>
      </dgm:t>
    </dgm:pt>
    <dgm:pt modelId="{8FE3EF55-2BB0-A249-BE1A-5B034AB692A5}" type="parTrans" cxnId="{FC65A70A-CBA2-D344-BC6A-C5BA53C30A9F}">
      <dgm:prSet/>
      <dgm:spPr/>
      <dgm:t>
        <a:bodyPr/>
        <a:lstStyle/>
        <a:p>
          <a:endParaRPr lang="es-ES"/>
        </a:p>
      </dgm:t>
    </dgm:pt>
    <dgm:pt modelId="{D6FA51DB-FB61-9A48-834D-D40AB59EC329}" type="sibTrans" cxnId="{FC65A70A-CBA2-D344-BC6A-C5BA53C30A9F}">
      <dgm:prSet/>
      <dgm:spPr/>
      <dgm:t>
        <a:bodyPr/>
        <a:lstStyle/>
        <a:p>
          <a:endParaRPr lang="es-ES"/>
        </a:p>
      </dgm:t>
    </dgm:pt>
    <dgm:pt modelId="{A760B337-6B76-E248-A949-F20FBC674B24}" type="pres">
      <dgm:prSet presAssocID="{112C9426-E1E2-AE4A-9149-96670244EA3E}" presName="Name0" presStyleCnt="0">
        <dgm:presLayoutVars>
          <dgm:chMax val="7"/>
          <dgm:chPref val="7"/>
          <dgm:dir/>
        </dgm:presLayoutVars>
      </dgm:prSet>
      <dgm:spPr/>
    </dgm:pt>
    <dgm:pt modelId="{32BA575C-FBAF-7943-9E85-51467F6FC7D8}" type="pres">
      <dgm:prSet presAssocID="{112C9426-E1E2-AE4A-9149-96670244EA3E}" presName="Name1" presStyleCnt="0"/>
      <dgm:spPr/>
    </dgm:pt>
    <dgm:pt modelId="{B4D8C321-AC0C-114E-A7B3-96F951FD1755}" type="pres">
      <dgm:prSet presAssocID="{112C9426-E1E2-AE4A-9149-96670244EA3E}" presName="cycle" presStyleCnt="0"/>
      <dgm:spPr/>
    </dgm:pt>
    <dgm:pt modelId="{6B6AF816-C117-624B-A8E3-6FB8950CDB98}" type="pres">
      <dgm:prSet presAssocID="{112C9426-E1E2-AE4A-9149-96670244EA3E}" presName="srcNode" presStyleLbl="node1" presStyleIdx="0" presStyleCnt="3"/>
      <dgm:spPr/>
    </dgm:pt>
    <dgm:pt modelId="{45955350-B906-5F4F-94A5-04419F042AA3}" type="pres">
      <dgm:prSet presAssocID="{112C9426-E1E2-AE4A-9149-96670244EA3E}" presName="conn" presStyleLbl="parChTrans1D2" presStyleIdx="0" presStyleCnt="1"/>
      <dgm:spPr/>
    </dgm:pt>
    <dgm:pt modelId="{6CEE5D05-8A33-D749-8245-F205A98A53D7}" type="pres">
      <dgm:prSet presAssocID="{112C9426-E1E2-AE4A-9149-96670244EA3E}" presName="extraNode" presStyleLbl="node1" presStyleIdx="0" presStyleCnt="3"/>
      <dgm:spPr/>
    </dgm:pt>
    <dgm:pt modelId="{B29A632D-9BC3-084A-B1EF-4D8716A1C737}" type="pres">
      <dgm:prSet presAssocID="{112C9426-E1E2-AE4A-9149-96670244EA3E}" presName="dstNode" presStyleLbl="node1" presStyleIdx="0" presStyleCnt="3"/>
      <dgm:spPr/>
    </dgm:pt>
    <dgm:pt modelId="{FD2E8641-6D2B-0243-86A3-16789176C47B}" type="pres">
      <dgm:prSet presAssocID="{13B6CF03-0CE6-0746-A9DB-3B0988FB7689}" presName="text_1" presStyleLbl="node1" presStyleIdx="0" presStyleCnt="3">
        <dgm:presLayoutVars>
          <dgm:bulletEnabled val="1"/>
        </dgm:presLayoutVars>
      </dgm:prSet>
      <dgm:spPr/>
    </dgm:pt>
    <dgm:pt modelId="{9C0E2F46-0B00-E649-8C48-B70E80273F42}" type="pres">
      <dgm:prSet presAssocID="{13B6CF03-0CE6-0746-A9DB-3B0988FB7689}" presName="accent_1" presStyleCnt="0"/>
      <dgm:spPr/>
    </dgm:pt>
    <dgm:pt modelId="{1509043F-0D2E-134E-89DD-6DC77EE5185D}" type="pres">
      <dgm:prSet presAssocID="{13B6CF03-0CE6-0746-A9DB-3B0988FB7689}" presName="accentRepeatNode" presStyleLbl="solidFgAcc1" presStyleIdx="0" presStyleCnt="3"/>
      <dgm:spPr/>
    </dgm:pt>
    <dgm:pt modelId="{974862E2-D0A1-CA4B-982A-73207D787380}" type="pres">
      <dgm:prSet presAssocID="{94F58411-BC06-8B41-9F01-187609009BF8}" presName="text_2" presStyleLbl="node1" presStyleIdx="1" presStyleCnt="3">
        <dgm:presLayoutVars>
          <dgm:bulletEnabled val="1"/>
        </dgm:presLayoutVars>
      </dgm:prSet>
      <dgm:spPr/>
    </dgm:pt>
    <dgm:pt modelId="{6F1580AB-7AB3-B34F-B61C-9FA981AD7A0B}" type="pres">
      <dgm:prSet presAssocID="{94F58411-BC06-8B41-9F01-187609009BF8}" presName="accent_2" presStyleCnt="0"/>
      <dgm:spPr/>
    </dgm:pt>
    <dgm:pt modelId="{259FEA26-D17B-F243-B359-DD7DFDB7B964}" type="pres">
      <dgm:prSet presAssocID="{94F58411-BC06-8B41-9F01-187609009BF8}" presName="accentRepeatNode" presStyleLbl="solidFgAcc1" presStyleIdx="1" presStyleCnt="3"/>
      <dgm:spPr/>
    </dgm:pt>
    <dgm:pt modelId="{EDFE7D4C-AA29-7040-B794-EA0D738578CC}" type="pres">
      <dgm:prSet presAssocID="{B16ECED0-649B-4242-8D73-EDA73F94EE6B}" presName="text_3" presStyleLbl="node1" presStyleIdx="2" presStyleCnt="3">
        <dgm:presLayoutVars>
          <dgm:bulletEnabled val="1"/>
        </dgm:presLayoutVars>
      </dgm:prSet>
      <dgm:spPr/>
    </dgm:pt>
    <dgm:pt modelId="{E5F984AA-AFB4-664B-939D-2EBB98B2BCE0}" type="pres">
      <dgm:prSet presAssocID="{B16ECED0-649B-4242-8D73-EDA73F94EE6B}" presName="accent_3" presStyleCnt="0"/>
      <dgm:spPr/>
    </dgm:pt>
    <dgm:pt modelId="{A0F3F589-9F24-CC45-974D-0D8E607D33CE}" type="pres">
      <dgm:prSet presAssocID="{B16ECED0-649B-4242-8D73-EDA73F94EE6B}" presName="accentRepeatNode" presStyleLbl="solidFgAcc1" presStyleIdx="2" presStyleCnt="3"/>
      <dgm:spPr/>
    </dgm:pt>
  </dgm:ptLst>
  <dgm:cxnLst>
    <dgm:cxn modelId="{FC65A70A-CBA2-D344-BC6A-C5BA53C30A9F}" srcId="{112C9426-E1E2-AE4A-9149-96670244EA3E}" destId="{B16ECED0-649B-4242-8D73-EDA73F94EE6B}" srcOrd="2" destOrd="0" parTransId="{8FE3EF55-2BB0-A249-BE1A-5B034AB692A5}" sibTransId="{D6FA51DB-FB61-9A48-834D-D40AB59EC329}"/>
    <dgm:cxn modelId="{E9EC2620-4EE7-F94E-9664-94FA259DA403}" srcId="{112C9426-E1E2-AE4A-9149-96670244EA3E}" destId="{94F58411-BC06-8B41-9F01-187609009BF8}" srcOrd="1" destOrd="0" parTransId="{EA1966BE-7CB9-CC4B-9F35-FC7074771B0A}" sibTransId="{2373F859-DD82-8242-B3A5-6C38A2981297}"/>
    <dgm:cxn modelId="{5654A02B-08B7-0746-AB70-88712F04997A}" srcId="{112C9426-E1E2-AE4A-9149-96670244EA3E}" destId="{13B6CF03-0CE6-0746-A9DB-3B0988FB7689}" srcOrd="0" destOrd="0" parTransId="{662FEC66-FB0E-874B-BA82-0C13447CE033}" sibTransId="{24A9AC13-62B6-9D4E-863F-CFFAEC642F3D}"/>
    <dgm:cxn modelId="{AFEC625A-5860-104A-8149-35D8D20BA55A}" type="presOf" srcId="{112C9426-E1E2-AE4A-9149-96670244EA3E}" destId="{A760B337-6B76-E248-A949-F20FBC674B24}" srcOrd="0" destOrd="0" presId="urn:microsoft.com/office/officeart/2008/layout/VerticalCurvedList"/>
    <dgm:cxn modelId="{66982D72-6B2F-B640-BB8E-042AEEF11BC2}" type="presOf" srcId="{24A9AC13-62B6-9D4E-863F-CFFAEC642F3D}" destId="{45955350-B906-5F4F-94A5-04419F042AA3}" srcOrd="0" destOrd="0" presId="urn:microsoft.com/office/officeart/2008/layout/VerticalCurvedList"/>
    <dgm:cxn modelId="{9E0B8D74-20F6-DD43-BA8A-AEE65A0CD480}" type="presOf" srcId="{94F58411-BC06-8B41-9F01-187609009BF8}" destId="{974862E2-D0A1-CA4B-982A-73207D787380}" srcOrd="0" destOrd="0" presId="urn:microsoft.com/office/officeart/2008/layout/VerticalCurvedList"/>
    <dgm:cxn modelId="{29C9B7B7-4CEF-EB42-AA0E-9C22ACA0C442}" type="presOf" srcId="{13B6CF03-0CE6-0746-A9DB-3B0988FB7689}" destId="{FD2E8641-6D2B-0243-86A3-16789176C47B}" srcOrd="0" destOrd="0" presId="urn:microsoft.com/office/officeart/2008/layout/VerticalCurvedList"/>
    <dgm:cxn modelId="{D4B058F2-14BF-3B4C-86FA-C161E84BAF64}" type="presOf" srcId="{B16ECED0-649B-4242-8D73-EDA73F94EE6B}" destId="{EDFE7D4C-AA29-7040-B794-EA0D738578CC}" srcOrd="0" destOrd="0" presId="urn:microsoft.com/office/officeart/2008/layout/VerticalCurvedList"/>
    <dgm:cxn modelId="{0824ED39-DF8B-8A42-8A4C-6D43A8D9B2FE}" type="presParOf" srcId="{A760B337-6B76-E248-A949-F20FBC674B24}" destId="{32BA575C-FBAF-7943-9E85-51467F6FC7D8}" srcOrd="0" destOrd="0" presId="urn:microsoft.com/office/officeart/2008/layout/VerticalCurvedList"/>
    <dgm:cxn modelId="{AE02D0C0-D744-5748-82F2-829F51802A7C}" type="presParOf" srcId="{32BA575C-FBAF-7943-9E85-51467F6FC7D8}" destId="{B4D8C321-AC0C-114E-A7B3-96F951FD1755}" srcOrd="0" destOrd="0" presId="urn:microsoft.com/office/officeart/2008/layout/VerticalCurvedList"/>
    <dgm:cxn modelId="{0640E392-68E3-3947-8C10-AA4BE73200A0}" type="presParOf" srcId="{B4D8C321-AC0C-114E-A7B3-96F951FD1755}" destId="{6B6AF816-C117-624B-A8E3-6FB8950CDB98}" srcOrd="0" destOrd="0" presId="urn:microsoft.com/office/officeart/2008/layout/VerticalCurvedList"/>
    <dgm:cxn modelId="{82CF1A4E-D706-3347-8DF0-E6A966952976}" type="presParOf" srcId="{B4D8C321-AC0C-114E-A7B3-96F951FD1755}" destId="{45955350-B906-5F4F-94A5-04419F042AA3}" srcOrd="1" destOrd="0" presId="urn:microsoft.com/office/officeart/2008/layout/VerticalCurvedList"/>
    <dgm:cxn modelId="{2ABE4678-9114-7A49-A89B-B9E0A66013F3}" type="presParOf" srcId="{B4D8C321-AC0C-114E-A7B3-96F951FD1755}" destId="{6CEE5D05-8A33-D749-8245-F205A98A53D7}" srcOrd="2" destOrd="0" presId="urn:microsoft.com/office/officeart/2008/layout/VerticalCurvedList"/>
    <dgm:cxn modelId="{649187EA-0895-7C48-8E1F-96901D5E07F0}" type="presParOf" srcId="{B4D8C321-AC0C-114E-A7B3-96F951FD1755}" destId="{B29A632D-9BC3-084A-B1EF-4D8716A1C737}" srcOrd="3" destOrd="0" presId="urn:microsoft.com/office/officeart/2008/layout/VerticalCurvedList"/>
    <dgm:cxn modelId="{F200497B-4E02-4B49-B68A-A72FD0ACD481}" type="presParOf" srcId="{32BA575C-FBAF-7943-9E85-51467F6FC7D8}" destId="{FD2E8641-6D2B-0243-86A3-16789176C47B}" srcOrd="1" destOrd="0" presId="urn:microsoft.com/office/officeart/2008/layout/VerticalCurvedList"/>
    <dgm:cxn modelId="{043E1186-0906-B44E-B205-4F809F64C9AD}" type="presParOf" srcId="{32BA575C-FBAF-7943-9E85-51467F6FC7D8}" destId="{9C0E2F46-0B00-E649-8C48-B70E80273F42}" srcOrd="2" destOrd="0" presId="urn:microsoft.com/office/officeart/2008/layout/VerticalCurvedList"/>
    <dgm:cxn modelId="{A8E32919-D8D5-3A4D-8D66-72FC7FA31FFE}" type="presParOf" srcId="{9C0E2F46-0B00-E649-8C48-B70E80273F42}" destId="{1509043F-0D2E-134E-89DD-6DC77EE5185D}" srcOrd="0" destOrd="0" presId="urn:microsoft.com/office/officeart/2008/layout/VerticalCurvedList"/>
    <dgm:cxn modelId="{FFC4C8A9-B272-9847-BDCB-DB12D3D2E886}" type="presParOf" srcId="{32BA575C-FBAF-7943-9E85-51467F6FC7D8}" destId="{974862E2-D0A1-CA4B-982A-73207D787380}" srcOrd="3" destOrd="0" presId="urn:microsoft.com/office/officeart/2008/layout/VerticalCurvedList"/>
    <dgm:cxn modelId="{93E0138F-707C-DF4C-A4E6-39AE583D611F}" type="presParOf" srcId="{32BA575C-FBAF-7943-9E85-51467F6FC7D8}" destId="{6F1580AB-7AB3-B34F-B61C-9FA981AD7A0B}" srcOrd="4" destOrd="0" presId="urn:microsoft.com/office/officeart/2008/layout/VerticalCurvedList"/>
    <dgm:cxn modelId="{97E4D8D5-2598-BD47-AAFC-F782BB8CACD9}" type="presParOf" srcId="{6F1580AB-7AB3-B34F-B61C-9FA981AD7A0B}" destId="{259FEA26-D17B-F243-B359-DD7DFDB7B964}" srcOrd="0" destOrd="0" presId="urn:microsoft.com/office/officeart/2008/layout/VerticalCurvedList"/>
    <dgm:cxn modelId="{4D5DBFF9-530A-9C46-9E35-670C5A96B965}" type="presParOf" srcId="{32BA575C-FBAF-7943-9E85-51467F6FC7D8}" destId="{EDFE7D4C-AA29-7040-B794-EA0D738578CC}" srcOrd="5" destOrd="0" presId="urn:microsoft.com/office/officeart/2008/layout/VerticalCurvedList"/>
    <dgm:cxn modelId="{AE45C575-FA8E-9043-8B0A-E40AAA5E66A2}" type="presParOf" srcId="{32BA575C-FBAF-7943-9E85-51467F6FC7D8}" destId="{E5F984AA-AFB4-664B-939D-2EBB98B2BCE0}" srcOrd="6" destOrd="0" presId="urn:microsoft.com/office/officeart/2008/layout/VerticalCurvedList"/>
    <dgm:cxn modelId="{039B2F97-9810-7246-B328-3719A45FD3C0}" type="presParOf" srcId="{E5F984AA-AFB4-664B-939D-2EBB98B2BCE0}" destId="{A0F3F589-9F24-CC45-974D-0D8E607D33C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AD499B6-722F-5842-9D31-CE8B13D46E4F}" type="doc">
      <dgm:prSet loTypeId="urn:microsoft.com/office/officeart/2005/8/layout/hierarchy1" loCatId="" qsTypeId="urn:microsoft.com/office/officeart/2005/8/quickstyle/simple1" qsCatId="simple" csTypeId="urn:microsoft.com/office/officeart/2005/8/colors/colorful5" csCatId="colorful" phldr="1"/>
      <dgm:spPr/>
      <dgm:t>
        <a:bodyPr/>
        <a:lstStyle/>
        <a:p>
          <a:endParaRPr lang="es-ES"/>
        </a:p>
      </dgm:t>
    </dgm:pt>
    <dgm:pt modelId="{158F712B-DD56-6D44-817F-52C1C822D8B5}">
      <dgm:prSet phldrT="[Texto]"/>
      <dgm:spPr/>
      <dgm:t>
        <a:bodyPr/>
        <a:lstStyle/>
        <a:p>
          <a:r>
            <a:rPr lang="es-ES" b="1" dirty="0"/>
            <a:t>Internas</a:t>
          </a:r>
          <a:r>
            <a:rPr lang="es-ES" dirty="0"/>
            <a:t> Propias condiciones del servicio </a:t>
          </a:r>
        </a:p>
      </dgm:t>
    </dgm:pt>
    <dgm:pt modelId="{2B1B820D-53BF-BF4E-BAB2-1B14B10794A6}" type="parTrans" cxnId="{8A02CAE4-6F5A-2D45-8AE7-EB154C0F9821}">
      <dgm:prSet/>
      <dgm:spPr/>
      <dgm:t>
        <a:bodyPr/>
        <a:lstStyle/>
        <a:p>
          <a:endParaRPr lang="es-ES"/>
        </a:p>
      </dgm:t>
    </dgm:pt>
    <dgm:pt modelId="{BB26D06C-3D75-104F-A718-4839ED88072E}" type="sibTrans" cxnId="{8A02CAE4-6F5A-2D45-8AE7-EB154C0F9821}">
      <dgm:prSet/>
      <dgm:spPr/>
      <dgm:t>
        <a:bodyPr/>
        <a:lstStyle/>
        <a:p>
          <a:endParaRPr lang="es-ES"/>
        </a:p>
      </dgm:t>
    </dgm:pt>
    <mc:AlternateContent xmlns:mc="http://schemas.openxmlformats.org/markup-compatibility/2006" xmlns:a14="http://schemas.microsoft.com/office/drawing/2010/main">
      <mc:Choice Requires="a14">
        <dgm:pt modelId="{29ED3147-8A08-AF46-BE65-A611ECCD258E}">
          <dgm:prSet phldrT="[Texto]"/>
          <dgm:spPr/>
          <dgm:t>
            <a:bodyPr/>
            <a:lstStyle/>
            <a:p>
              <a:r>
                <a:rPr lang="es-ES" dirty="0"/>
                <a:t>Frecuencia industrial.- </a:t>
              </a:r>
              <a14:m>
                <m:oMath xmlns:m="http://schemas.openxmlformats.org/officeDocument/2006/math">
                  <m:r>
                    <a:rPr lang="es-ES" i="1" smtClean="0">
                      <a:latin typeface="Cambria Math" panose="02040503050406030204" pitchFamily="18" charset="0"/>
                      <a:ea typeface="Cambria Math" panose="02040503050406030204" pitchFamily="18" charset="0"/>
                    </a:rPr>
                    <m:t>&lt;</m:t>
                  </m:r>
                  <m:r>
                    <a:rPr lang="es-ES" b="0" i="1" smtClean="0">
                      <a:latin typeface="Cambria Math" panose="02040503050406030204" pitchFamily="18" charset="0"/>
                      <a:ea typeface="Cambria Math" panose="02040503050406030204" pitchFamily="18" charset="0"/>
                    </a:rPr>
                    <m:t>500</m:t>
                  </m:r>
                  <m:r>
                    <a:rPr lang="es-ES" b="0" i="1" smtClean="0">
                      <a:latin typeface="Cambria Math" panose="02040503050406030204" pitchFamily="18" charset="0"/>
                      <a:ea typeface="Cambria Math" panose="02040503050406030204" pitchFamily="18" charset="0"/>
                    </a:rPr>
                    <m:t>𝐻𝑍</m:t>
                  </m:r>
                </m:oMath>
              </a14:m>
              <a:endParaRPr lang="es-ES" dirty="0"/>
            </a:p>
          </dgm:t>
        </dgm:pt>
      </mc:Choice>
      <mc:Fallback xmlns="">
        <dgm:pt modelId="{29ED3147-8A08-AF46-BE65-A611ECCD258E}">
          <dgm:prSet phldrT="[Texto]"/>
          <dgm:spPr/>
          <dgm:t>
            <a:bodyPr/>
            <a:lstStyle/>
            <a:p>
              <a:r>
                <a:rPr lang="es-ES" dirty="0"/>
                <a:t>Frecuencia industrial.- </a:t>
              </a:r>
              <a:r>
                <a:rPr lang="es-ES" i="0">
                  <a:latin typeface="Cambria Math" panose="02040503050406030204" pitchFamily="18" charset="0"/>
                  <a:ea typeface="Cambria Math" panose="02040503050406030204" pitchFamily="18" charset="0"/>
                </a:rPr>
                <a:t>&lt;</a:t>
              </a:r>
              <a:r>
                <a:rPr lang="es-ES" b="0" i="0">
                  <a:latin typeface="Cambria Math" panose="02040503050406030204" pitchFamily="18" charset="0"/>
                  <a:ea typeface="Cambria Math" panose="02040503050406030204" pitchFamily="18" charset="0"/>
                </a:rPr>
                <a:t>500𝐻𝑍</a:t>
              </a:r>
              <a:endParaRPr lang="es-ES" dirty="0"/>
            </a:p>
          </dgm:t>
        </dgm:pt>
      </mc:Fallback>
    </mc:AlternateContent>
    <dgm:pt modelId="{96285756-EB17-5144-94BA-3C63A0017E64}" type="parTrans" cxnId="{87CC8325-94C3-9A4B-9E33-0B6BC9E64F5B}">
      <dgm:prSet/>
      <dgm:spPr/>
      <dgm:t>
        <a:bodyPr/>
        <a:lstStyle/>
        <a:p>
          <a:endParaRPr lang="es-ES"/>
        </a:p>
      </dgm:t>
    </dgm:pt>
    <dgm:pt modelId="{DD92A428-1AAD-7244-A4B0-6F37C637D11E}" type="sibTrans" cxnId="{87CC8325-94C3-9A4B-9E33-0B6BC9E64F5B}">
      <dgm:prSet/>
      <dgm:spPr/>
      <dgm:t>
        <a:bodyPr/>
        <a:lstStyle/>
        <a:p>
          <a:endParaRPr lang="es-ES"/>
        </a:p>
      </dgm:t>
    </dgm:pt>
    <dgm:pt modelId="{8013B5F2-1F7C-554E-816F-FBCF0EFFC009}">
      <dgm:prSet phldrT="[Texto]"/>
      <dgm:spPr/>
      <dgm:t>
        <a:bodyPr/>
        <a:lstStyle/>
        <a:p>
          <a:r>
            <a:rPr lang="es-ES" dirty="0"/>
            <a:t>De maniobra:_ debido a las modificaciones bruscas del sistema </a:t>
          </a:r>
        </a:p>
      </dgm:t>
    </dgm:pt>
    <dgm:pt modelId="{2F8A6D67-0A43-EE4A-97DB-564F8AA6E926}" type="parTrans" cxnId="{742D6FE2-5F8F-234D-B57D-51933FCA133A}">
      <dgm:prSet/>
      <dgm:spPr/>
      <dgm:t>
        <a:bodyPr/>
        <a:lstStyle/>
        <a:p>
          <a:endParaRPr lang="es-ES"/>
        </a:p>
      </dgm:t>
    </dgm:pt>
    <dgm:pt modelId="{1B93A555-257C-4C4F-8A2A-1243729C9EF5}" type="sibTrans" cxnId="{742D6FE2-5F8F-234D-B57D-51933FCA133A}">
      <dgm:prSet/>
      <dgm:spPr/>
      <dgm:t>
        <a:bodyPr/>
        <a:lstStyle/>
        <a:p>
          <a:endParaRPr lang="es-ES"/>
        </a:p>
      </dgm:t>
    </dgm:pt>
    <dgm:pt modelId="{0A7F9C7A-D969-A842-A585-D34FA95F5722}">
      <dgm:prSet phldrT="[Texto]"/>
      <dgm:spPr/>
      <dgm:t>
        <a:bodyPr/>
        <a:lstStyle/>
        <a:p>
          <a:r>
            <a:rPr lang="es-ES" b="1" dirty="0"/>
            <a:t>Externas</a:t>
          </a:r>
          <a:r>
            <a:rPr lang="es-ES" dirty="0"/>
            <a:t>: Penetran las líneas aéreas externas a consecuencia de rayo. </a:t>
          </a:r>
        </a:p>
      </dgm:t>
    </dgm:pt>
    <dgm:pt modelId="{4CF3A460-194E-1442-BBC4-CE73F99D66DC}" type="parTrans" cxnId="{A7118464-803A-9F49-8A88-92D01D19C363}">
      <dgm:prSet/>
      <dgm:spPr/>
      <dgm:t>
        <a:bodyPr/>
        <a:lstStyle/>
        <a:p>
          <a:endParaRPr lang="es-ES"/>
        </a:p>
      </dgm:t>
    </dgm:pt>
    <dgm:pt modelId="{136A7BA3-F7FD-7248-9C88-C3874CAA4AC7}" type="sibTrans" cxnId="{A7118464-803A-9F49-8A88-92D01D19C363}">
      <dgm:prSet/>
      <dgm:spPr/>
      <dgm:t>
        <a:bodyPr/>
        <a:lstStyle/>
        <a:p>
          <a:endParaRPr lang="es-ES"/>
        </a:p>
      </dgm:t>
    </dgm:pt>
    <dgm:pt modelId="{E73CA6A8-03FD-D64E-98ED-7E899CE5F1FF}">
      <dgm:prSet phldrT="[Texto]"/>
      <dgm:spPr/>
      <dgm:t>
        <a:bodyPr/>
        <a:lstStyle/>
        <a:p>
          <a:r>
            <a:rPr lang="es-ES" dirty="0"/>
            <a:t>Conducidas.- Rayo cae directamente </a:t>
          </a:r>
        </a:p>
      </dgm:t>
    </dgm:pt>
    <dgm:pt modelId="{FB0076A8-8B9A-644C-8EEF-48DE79C86E5E}" type="parTrans" cxnId="{4FB38EC6-D9B8-744B-8CBB-34BD951DDBC5}">
      <dgm:prSet/>
      <dgm:spPr/>
      <dgm:t>
        <a:bodyPr/>
        <a:lstStyle/>
        <a:p>
          <a:endParaRPr lang="es-ES"/>
        </a:p>
      </dgm:t>
    </dgm:pt>
    <dgm:pt modelId="{53D94FC8-7737-894E-95D5-7144AE3401A9}" type="sibTrans" cxnId="{4FB38EC6-D9B8-744B-8CBB-34BD951DDBC5}">
      <dgm:prSet/>
      <dgm:spPr/>
      <dgm:t>
        <a:bodyPr/>
        <a:lstStyle/>
        <a:p>
          <a:endParaRPr lang="es-ES"/>
        </a:p>
      </dgm:t>
    </dgm:pt>
    <dgm:pt modelId="{6DB5F707-7BB4-3544-BFA9-532FE2B207B7}">
      <dgm:prSet/>
      <dgm:spPr/>
      <dgm:t>
        <a:bodyPr/>
        <a:lstStyle/>
        <a:p>
          <a:r>
            <a:rPr lang="es-ES" dirty="0"/>
            <a:t>Clasificación </a:t>
          </a:r>
        </a:p>
      </dgm:t>
    </dgm:pt>
    <dgm:pt modelId="{69FDD6A7-D230-4F4B-BFC7-23EAC72B8A4F}" type="sibTrans" cxnId="{50C0C486-731C-3C43-93CE-86B2756B715D}">
      <dgm:prSet/>
      <dgm:spPr/>
      <dgm:t>
        <a:bodyPr/>
        <a:lstStyle/>
        <a:p>
          <a:endParaRPr lang="es-ES"/>
        </a:p>
      </dgm:t>
    </dgm:pt>
    <dgm:pt modelId="{7EEEDA35-79A4-8347-B0D9-7496CD00123E}" type="parTrans" cxnId="{50C0C486-731C-3C43-93CE-86B2756B715D}">
      <dgm:prSet/>
      <dgm:spPr/>
      <dgm:t>
        <a:bodyPr/>
        <a:lstStyle/>
        <a:p>
          <a:endParaRPr lang="es-ES"/>
        </a:p>
      </dgm:t>
    </dgm:pt>
    <dgm:pt modelId="{A59B00B5-856C-224D-98C2-AC974D3947DA}">
      <dgm:prSet/>
      <dgm:spPr/>
      <dgm:t>
        <a:bodyPr/>
        <a:lstStyle/>
        <a:p>
          <a:r>
            <a:rPr lang="es-ES" dirty="0"/>
            <a:t>Inducidas.- Rayo cae próximo a la línea </a:t>
          </a:r>
        </a:p>
      </dgm:t>
    </dgm:pt>
    <dgm:pt modelId="{8DAF3802-6D5F-BE49-A236-A724F22E4DA8}" type="parTrans" cxnId="{9D1D8919-E78A-F246-94E1-4CF0069A6943}">
      <dgm:prSet/>
      <dgm:spPr/>
      <dgm:t>
        <a:bodyPr/>
        <a:lstStyle/>
        <a:p>
          <a:endParaRPr lang="es-ES"/>
        </a:p>
      </dgm:t>
    </dgm:pt>
    <dgm:pt modelId="{EFB070B1-772F-B94B-B174-3DCB4ADC9E31}" type="sibTrans" cxnId="{9D1D8919-E78A-F246-94E1-4CF0069A6943}">
      <dgm:prSet/>
      <dgm:spPr/>
      <dgm:t>
        <a:bodyPr/>
        <a:lstStyle/>
        <a:p>
          <a:endParaRPr lang="es-ES"/>
        </a:p>
      </dgm:t>
    </dgm:pt>
    <dgm:pt modelId="{D96D1EA0-DBD3-974F-8EC6-0A33E13214B8}">
      <dgm:prSet/>
      <dgm:spPr/>
      <dgm:t>
        <a:bodyPr/>
        <a:lstStyle/>
        <a:p>
          <a:r>
            <a:rPr lang="es-ES" dirty="0"/>
            <a:t>Aumento de Potencial de tierra .- cae suelo o en estructura conectada al tierra</a:t>
          </a:r>
        </a:p>
      </dgm:t>
    </dgm:pt>
    <dgm:pt modelId="{799ABF9A-84DB-834D-A781-C80D318ED79B}" type="parTrans" cxnId="{F8AEAFE0-64FD-634F-AEFC-1260AC08E695}">
      <dgm:prSet/>
      <dgm:spPr/>
      <dgm:t>
        <a:bodyPr/>
        <a:lstStyle/>
        <a:p>
          <a:endParaRPr lang="es-ES"/>
        </a:p>
      </dgm:t>
    </dgm:pt>
    <dgm:pt modelId="{5E575EE7-2404-8C4A-AE60-8E5096F4244C}" type="sibTrans" cxnId="{F8AEAFE0-64FD-634F-AEFC-1260AC08E695}">
      <dgm:prSet/>
      <dgm:spPr/>
      <dgm:t>
        <a:bodyPr/>
        <a:lstStyle/>
        <a:p>
          <a:endParaRPr lang="es-ES"/>
        </a:p>
      </dgm:t>
    </dgm:pt>
    <dgm:pt modelId="{336B65DC-2EEE-B649-BFD0-6204CA989B2B}">
      <dgm:prSet/>
      <dgm:spPr/>
      <dgm:t>
        <a:bodyPr/>
        <a:lstStyle/>
        <a:p>
          <a:r>
            <a:rPr lang="es-ES" dirty="0"/>
            <a:t>Corriente de fuga en </a:t>
          </a:r>
          <a:r>
            <a:rPr lang="es-ES" dirty="0" err="1"/>
            <a:t>autovávulas</a:t>
          </a:r>
          <a:r>
            <a:rPr lang="es-ES" dirty="0"/>
            <a:t>.</a:t>
          </a:r>
        </a:p>
        <a:p>
          <a:r>
            <a:rPr lang="es-ES" dirty="0"/>
            <a:t>Corte de continuidad del neutro.</a:t>
          </a:r>
        </a:p>
        <a:p>
          <a:r>
            <a:rPr lang="es-ES" dirty="0"/>
            <a:t>Sobretensión receptores </a:t>
          </a:r>
        </a:p>
      </dgm:t>
    </dgm:pt>
    <dgm:pt modelId="{B0EE25C2-DF21-2B4F-B496-5CC12E0B2A65}" type="parTrans" cxnId="{BE514456-70EC-0B4F-BB7C-404C5DE82434}">
      <dgm:prSet/>
      <dgm:spPr/>
      <dgm:t>
        <a:bodyPr/>
        <a:lstStyle/>
        <a:p>
          <a:endParaRPr lang="es-ES"/>
        </a:p>
      </dgm:t>
    </dgm:pt>
    <dgm:pt modelId="{CEFF2EB0-9C39-344F-80F8-CE626E794FE7}" type="sibTrans" cxnId="{BE514456-70EC-0B4F-BB7C-404C5DE82434}">
      <dgm:prSet/>
      <dgm:spPr/>
      <dgm:t>
        <a:bodyPr/>
        <a:lstStyle/>
        <a:p>
          <a:endParaRPr lang="es-ES"/>
        </a:p>
      </dgm:t>
    </dgm:pt>
    <dgm:pt modelId="{474A3672-AB1B-B042-888E-E3305F91687F}">
      <dgm:prSet/>
      <dgm:spPr/>
      <dgm:t>
        <a:bodyPr/>
        <a:lstStyle/>
        <a:p>
          <a:r>
            <a:rPr lang="es-ES" dirty="0"/>
            <a:t>Apertura de aparatos de protección.</a:t>
          </a:r>
        </a:p>
        <a:p>
          <a:r>
            <a:rPr lang="es-ES" dirty="0"/>
            <a:t>Apertura y cierre de A. Maniobra.</a:t>
          </a:r>
        </a:p>
      </dgm:t>
    </dgm:pt>
    <dgm:pt modelId="{349AC130-EF4C-D54F-B74E-57AF9B7A166D}" type="parTrans" cxnId="{88A76638-5EAD-D847-B0E3-B78FF4F00212}">
      <dgm:prSet/>
      <dgm:spPr/>
      <dgm:t>
        <a:bodyPr/>
        <a:lstStyle/>
        <a:p>
          <a:endParaRPr lang="es-ES"/>
        </a:p>
      </dgm:t>
    </dgm:pt>
    <dgm:pt modelId="{8E6993E7-2E39-0445-BE17-777FAD82651C}" type="sibTrans" cxnId="{88A76638-5EAD-D847-B0E3-B78FF4F00212}">
      <dgm:prSet/>
      <dgm:spPr/>
      <dgm:t>
        <a:bodyPr/>
        <a:lstStyle/>
        <a:p>
          <a:endParaRPr lang="es-ES"/>
        </a:p>
      </dgm:t>
    </dgm:pt>
    <dgm:pt modelId="{D093C88E-B850-EB4B-96E6-1217DBC04948}" type="pres">
      <dgm:prSet presAssocID="{5AD499B6-722F-5842-9D31-CE8B13D46E4F}" presName="hierChild1" presStyleCnt="0">
        <dgm:presLayoutVars>
          <dgm:chPref val="1"/>
          <dgm:dir/>
          <dgm:animOne val="branch"/>
          <dgm:animLvl val="lvl"/>
          <dgm:resizeHandles/>
        </dgm:presLayoutVars>
      </dgm:prSet>
      <dgm:spPr/>
    </dgm:pt>
    <dgm:pt modelId="{FABAAADD-2213-0542-A402-79915A5E73B7}" type="pres">
      <dgm:prSet presAssocID="{6DB5F707-7BB4-3544-BFA9-532FE2B207B7}" presName="hierRoot1" presStyleCnt="0"/>
      <dgm:spPr/>
    </dgm:pt>
    <dgm:pt modelId="{769CD814-C14E-4F44-80D6-6DF69ECB87BF}" type="pres">
      <dgm:prSet presAssocID="{6DB5F707-7BB4-3544-BFA9-532FE2B207B7}" presName="composite" presStyleCnt="0"/>
      <dgm:spPr/>
    </dgm:pt>
    <dgm:pt modelId="{28A01144-94D0-4F46-962E-FE3C97DC089A}" type="pres">
      <dgm:prSet presAssocID="{6DB5F707-7BB4-3544-BFA9-532FE2B207B7}" presName="background" presStyleLbl="node0" presStyleIdx="0" presStyleCnt="1"/>
      <dgm:spPr/>
    </dgm:pt>
    <dgm:pt modelId="{5B0D4FA0-A666-BA4D-8ACF-168CD58B3EFE}" type="pres">
      <dgm:prSet presAssocID="{6DB5F707-7BB4-3544-BFA9-532FE2B207B7}" presName="text" presStyleLbl="fgAcc0" presStyleIdx="0" presStyleCnt="1">
        <dgm:presLayoutVars>
          <dgm:chPref val="3"/>
        </dgm:presLayoutVars>
      </dgm:prSet>
      <dgm:spPr/>
    </dgm:pt>
    <dgm:pt modelId="{5287A6A7-24C4-D040-BF59-DB264597C836}" type="pres">
      <dgm:prSet presAssocID="{6DB5F707-7BB4-3544-BFA9-532FE2B207B7}" presName="hierChild2" presStyleCnt="0"/>
      <dgm:spPr/>
    </dgm:pt>
    <dgm:pt modelId="{04576AD1-DEB4-3040-A88B-17283EB8EF01}" type="pres">
      <dgm:prSet presAssocID="{2B1B820D-53BF-BF4E-BAB2-1B14B10794A6}" presName="Name10" presStyleLbl="parChTrans1D2" presStyleIdx="0" presStyleCnt="2"/>
      <dgm:spPr/>
    </dgm:pt>
    <dgm:pt modelId="{27A7A29A-47CF-4B4F-97FE-DA4BDC407C34}" type="pres">
      <dgm:prSet presAssocID="{158F712B-DD56-6D44-817F-52C1C822D8B5}" presName="hierRoot2" presStyleCnt="0"/>
      <dgm:spPr/>
    </dgm:pt>
    <dgm:pt modelId="{34680160-5FF0-4044-B538-A2ED20388088}" type="pres">
      <dgm:prSet presAssocID="{158F712B-DD56-6D44-817F-52C1C822D8B5}" presName="composite2" presStyleCnt="0"/>
      <dgm:spPr/>
    </dgm:pt>
    <dgm:pt modelId="{0085BDC1-2DB6-8747-9617-BCD8A1C3EE0B}" type="pres">
      <dgm:prSet presAssocID="{158F712B-DD56-6D44-817F-52C1C822D8B5}" presName="background2" presStyleLbl="node2" presStyleIdx="0" presStyleCnt="2"/>
      <dgm:spPr/>
    </dgm:pt>
    <dgm:pt modelId="{0EA2EECE-3C16-1A4C-B98D-33F365719EBA}" type="pres">
      <dgm:prSet presAssocID="{158F712B-DD56-6D44-817F-52C1C822D8B5}" presName="text2" presStyleLbl="fgAcc2" presStyleIdx="0" presStyleCnt="2">
        <dgm:presLayoutVars>
          <dgm:chPref val="3"/>
        </dgm:presLayoutVars>
      </dgm:prSet>
      <dgm:spPr/>
    </dgm:pt>
    <dgm:pt modelId="{ECE1761F-7BA4-2048-B7DB-32BAA4A61959}" type="pres">
      <dgm:prSet presAssocID="{158F712B-DD56-6D44-817F-52C1C822D8B5}" presName="hierChild3" presStyleCnt="0"/>
      <dgm:spPr/>
    </dgm:pt>
    <dgm:pt modelId="{1AA04EB9-075C-544B-85F9-B5A0828435F0}" type="pres">
      <dgm:prSet presAssocID="{96285756-EB17-5144-94BA-3C63A0017E64}" presName="Name17" presStyleLbl="parChTrans1D3" presStyleIdx="0" presStyleCnt="5"/>
      <dgm:spPr/>
    </dgm:pt>
    <dgm:pt modelId="{1837EE9D-BF60-7343-90AB-8CECF7768A51}" type="pres">
      <dgm:prSet presAssocID="{29ED3147-8A08-AF46-BE65-A611ECCD258E}" presName="hierRoot3" presStyleCnt="0"/>
      <dgm:spPr/>
    </dgm:pt>
    <dgm:pt modelId="{910102C6-AE34-E94B-B7F8-04DABE7B6783}" type="pres">
      <dgm:prSet presAssocID="{29ED3147-8A08-AF46-BE65-A611ECCD258E}" presName="composite3" presStyleCnt="0"/>
      <dgm:spPr/>
    </dgm:pt>
    <dgm:pt modelId="{D63E1F05-F865-404C-B2ED-8FFE80761A5A}" type="pres">
      <dgm:prSet presAssocID="{29ED3147-8A08-AF46-BE65-A611ECCD258E}" presName="background3" presStyleLbl="node3" presStyleIdx="0" presStyleCnt="5"/>
      <dgm:spPr/>
    </dgm:pt>
    <dgm:pt modelId="{E8F70EC6-C0A1-0D4F-A1E8-4354FAB3B05E}" type="pres">
      <dgm:prSet presAssocID="{29ED3147-8A08-AF46-BE65-A611ECCD258E}" presName="text3" presStyleLbl="fgAcc3" presStyleIdx="0" presStyleCnt="5">
        <dgm:presLayoutVars>
          <dgm:chPref val="3"/>
        </dgm:presLayoutVars>
      </dgm:prSet>
      <dgm:spPr/>
    </dgm:pt>
    <dgm:pt modelId="{764D82D9-793A-5949-B2AF-0983EDDA7F91}" type="pres">
      <dgm:prSet presAssocID="{29ED3147-8A08-AF46-BE65-A611ECCD258E}" presName="hierChild4" presStyleCnt="0"/>
      <dgm:spPr/>
    </dgm:pt>
    <dgm:pt modelId="{079B3C8F-76C3-2A41-B017-C079190C0001}" type="pres">
      <dgm:prSet presAssocID="{B0EE25C2-DF21-2B4F-B496-5CC12E0B2A65}" presName="Name23" presStyleLbl="parChTrans1D4" presStyleIdx="0" presStyleCnt="2"/>
      <dgm:spPr/>
    </dgm:pt>
    <dgm:pt modelId="{5357B9BD-212F-564F-A672-656880488D14}" type="pres">
      <dgm:prSet presAssocID="{336B65DC-2EEE-B649-BFD0-6204CA989B2B}" presName="hierRoot4" presStyleCnt="0"/>
      <dgm:spPr/>
    </dgm:pt>
    <dgm:pt modelId="{4F9D782E-E57C-1A42-8CB5-2BE101ECFCA0}" type="pres">
      <dgm:prSet presAssocID="{336B65DC-2EEE-B649-BFD0-6204CA989B2B}" presName="composite4" presStyleCnt="0"/>
      <dgm:spPr/>
    </dgm:pt>
    <dgm:pt modelId="{8A76AB5D-6D75-5344-A216-DCAF5B96D1CA}" type="pres">
      <dgm:prSet presAssocID="{336B65DC-2EEE-B649-BFD0-6204CA989B2B}" presName="background4" presStyleLbl="node4" presStyleIdx="0" presStyleCnt="2"/>
      <dgm:spPr/>
    </dgm:pt>
    <dgm:pt modelId="{CE8CDA47-5952-1E43-8591-4D434FC50658}" type="pres">
      <dgm:prSet presAssocID="{336B65DC-2EEE-B649-BFD0-6204CA989B2B}" presName="text4" presStyleLbl="fgAcc4" presStyleIdx="0" presStyleCnt="2">
        <dgm:presLayoutVars>
          <dgm:chPref val="3"/>
        </dgm:presLayoutVars>
      </dgm:prSet>
      <dgm:spPr/>
    </dgm:pt>
    <dgm:pt modelId="{A49ADB77-5DE4-3048-9F63-1AD7976D4B65}" type="pres">
      <dgm:prSet presAssocID="{336B65DC-2EEE-B649-BFD0-6204CA989B2B}" presName="hierChild5" presStyleCnt="0"/>
      <dgm:spPr/>
    </dgm:pt>
    <dgm:pt modelId="{9C134D07-0D0D-F749-AFD5-E3C9BBC8D6D5}" type="pres">
      <dgm:prSet presAssocID="{2F8A6D67-0A43-EE4A-97DB-564F8AA6E926}" presName="Name17" presStyleLbl="parChTrans1D3" presStyleIdx="1" presStyleCnt="5"/>
      <dgm:spPr/>
    </dgm:pt>
    <dgm:pt modelId="{17F5D260-5E8D-A949-89AB-421A1384D6DF}" type="pres">
      <dgm:prSet presAssocID="{8013B5F2-1F7C-554E-816F-FBCF0EFFC009}" presName="hierRoot3" presStyleCnt="0"/>
      <dgm:spPr/>
    </dgm:pt>
    <dgm:pt modelId="{6A32CCF7-F860-274E-BDC0-F0451C3DA998}" type="pres">
      <dgm:prSet presAssocID="{8013B5F2-1F7C-554E-816F-FBCF0EFFC009}" presName="composite3" presStyleCnt="0"/>
      <dgm:spPr/>
    </dgm:pt>
    <dgm:pt modelId="{B8EE2F22-1283-B64B-8FEF-9AC60CDC22CE}" type="pres">
      <dgm:prSet presAssocID="{8013B5F2-1F7C-554E-816F-FBCF0EFFC009}" presName="background3" presStyleLbl="node3" presStyleIdx="1" presStyleCnt="5"/>
      <dgm:spPr/>
    </dgm:pt>
    <dgm:pt modelId="{928B4FF3-8CE0-AA43-B1FA-9A33BDF76030}" type="pres">
      <dgm:prSet presAssocID="{8013B5F2-1F7C-554E-816F-FBCF0EFFC009}" presName="text3" presStyleLbl="fgAcc3" presStyleIdx="1" presStyleCnt="5">
        <dgm:presLayoutVars>
          <dgm:chPref val="3"/>
        </dgm:presLayoutVars>
      </dgm:prSet>
      <dgm:spPr/>
    </dgm:pt>
    <dgm:pt modelId="{908AF55A-CD7F-4B4A-A6A3-F4FD337D2B6A}" type="pres">
      <dgm:prSet presAssocID="{8013B5F2-1F7C-554E-816F-FBCF0EFFC009}" presName="hierChild4" presStyleCnt="0"/>
      <dgm:spPr/>
    </dgm:pt>
    <dgm:pt modelId="{8E925959-3B59-D54D-9C8F-6BD4748C8E81}" type="pres">
      <dgm:prSet presAssocID="{349AC130-EF4C-D54F-B74E-57AF9B7A166D}" presName="Name23" presStyleLbl="parChTrans1D4" presStyleIdx="1" presStyleCnt="2"/>
      <dgm:spPr/>
    </dgm:pt>
    <dgm:pt modelId="{2CC29DB3-DB56-A243-B686-1EC2B2928E53}" type="pres">
      <dgm:prSet presAssocID="{474A3672-AB1B-B042-888E-E3305F91687F}" presName="hierRoot4" presStyleCnt="0"/>
      <dgm:spPr/>
    </dgm:pt>
    <dgm:pt modelId="{991B1806-8557-3D44-A0CD-65361859B762}" type="pres">
      <dgm:prSet presAssocID="{474A3672-AB1B-B042-888E-E3305F91687F}" presName="composite4" presStyleCnt="0"/>
      <dgm:spPr/>
    </dgm:pt>
    <dgm:pt modelId="{282EE558-F945-5C4A-A7D3-686A9B44BE73}" type="pres">
      <dgm:prSet presAssocID="{474A3672-AB1B-B042-888E-E3305F91687F}" presName="background4" presStyleLbl="node4" presStyleIdx="1" presStyleCnt="2"/>
      <dgm:spPr/>
    </dgm:pt>
    <dgm:pt modelId="{06322E58-FCC1-4C46-BC7D-39A603848D5E}" type="pres">
      <dgm:prSet presAssocID="{474A3672-AB1B-B042-888E-E3305F91687F}" presName="text4" presStyleLbl="fgAcc4" presStyleIdx="1" presStyleCnt="2">
        <dgm:presLayoutVars>
          <dgm:chPref val="3"/>
        </dgm:presLayoutVars>
      </dgm:prSet>
      <dgm:spPr/>
    </dgm:pt>
    <dgm:pt modelId="{94B939FD-001B-8041-9184-FE3D89EEEFB0}" type="pres">
      <dgm:prSet presAssocID="{474A3672-AB1B-B042-888E-E3305F91687F}" presName="hierChild5" presStyleCnt="0"/>
      <dgm:spPr/>
    </dgm:pt>
    <dgm:pt modelId="{41349404-D2A0-EA4E-A117-E10E76B62F69}" type="pres">
      <dgm:prSet presAssocID="{4CF3A460-194E-1442-BBC4-CE73F99D66DC}" presName="Name10" presStyleLbl="parChTrans1D2" presStyleIdx="1" presStyleCnt="2"/>
      <dgm:spPr/>
    </dgm:pt>
    <dgm:pt modelId="{311366F9-AD5A-8641-9442-9AE18758A27A}" type="pres">
      <dgm:prSet presAssocID="{0A7F9C7A-D969-A842-A585-D34FA95F5722}" presName="hierRoot2" presStyleCnt="0"/>
      <dgm:spPr/>
    </dgm:pt>
    <dgm:pt modelId="{B879FEFB-3036-2D4D-AE2A-861A3C83664A}" type="pres">
      <dgm:prSet presAssocID="{0A7F9C7A-D969-A842-A585-D34FA95F5722}" presName="composite2" presStyleCnt="0"/>
      <dgm:spPr/>
    </dgm:pt>
    <dgm:pt modelId="{5E02E731-8572-E74F-AEBA-79F322D73EE6}" type="pres">
      <dgm:prSet presAssocID="{0A7F9C7A-D969-A842-A585-D34FA95F5722}" presName="background2" presStyleLbl="node2" presStyleIdx="1" presStyleCnt="2"/>
      <dgm:spPr/>
    </dgm:pt>
    <dgm:pt modelId="{61BB80B6-520C-2F41-AB93-F27A50862747}" type="pres">
      <dgm:prSet presAssocID="{0A7F9C7A-D969-A842-A585-D34FA95F5722}" presName="text2" presStyleLbl="fgAcc2" presStyleIdx="1" presStyleCnt="2">
        <dgm:presLayoutVars>
          <dgm:chPref val="3"/>
        </dgm:presLayoutVars>
      </dgm:prSet>
      <dgm:spPr/>
    </dgm:pt>
    <dgm:pt modelId="{3C859B73-9E31-9243-BEF2-30E9A7EB886A}" type="pres">
      <dgm:prSet presAssocID="{0A7F9C7A-D969-A842-A585-D34FA95F5722}" presName="hierChild3" presStyleCnt="0"/>
      <dgm:spPr/>
    </dgm:pt>
    <dgm:pt modelId="{3BE3ED76-DACA-5B45-BDF8-EA900F57FBF6}" type="pres">
      <dgm:prSet presAssocID="{FB0076A8-8B9A-644C-8EEF-48DE79C86E5E}" presName="Name17" presStyleLbl="parChTrans1D3" presStyleIdx="2" presStyleCnt="5"/>
      <dgm:spPr/>
    </dgm:pt>
    <dgm:pt modelId="{9D3911BC-07E8-794F-B705-2D2C48FD37B2}" type="pres">
      <dgm:prSet presAssocID="{E73CA6A8-03FD-D64E-98ED-7E899CE5F1FF}" presName="hierRoot3" presStyleCnt="0"/>
      <dgm:spPr/>
    </dgm:pt>
    <dgm:pt modelId="{742FF199-C87F-F142-A4C2-05B9A8B14FA0}" type="pres">
      <dgm:prSet presAssocID="{E73CA6A8-03FD-D64E-98ED-7E899CE5F1FF}" presName="composite3" presStyleCnt="0"/>
      <dgm:spPr/>
    </dgm:pt>
    <dgm:pt modelId="{A438ACAC-5B4E-A943-AFB5-389A975F53FC}" type="pres">
      <dgm:prSet presAssocID="{E73CA6A8-03FD-D64E-98ED-7E899CE5F1FF}" presName="background3" presStyleLbl="node3" presStyleIdx="2" presStyleCnt="5"/>
      <dgm:spPr/>
    </dgm:pt>
    <dgm:pt modelId="{77DA0C8B-09F2-514A-A90F-2639C60550CE}" type="pres">
      <dgm:prSet presAssocID="{E73CA6A8-03FD-D64E-98ED-7E899CE5F1FF}" presName="text3" presStyleLbl="fgAcc3" presStyleIdx="2" presStyleCnt="5">
        <dgm:presLayoutVars>
          <dgm:chPref val="3"/>
        </dgm:presLayoutVars>
      </dgm:prSet>
      <dgm:spPr/>
    </dgm:pt>
    <dgm:pt modelId="{887FF0A4-C76C-9445-B7E3-4D42D111CC7D}" type="pres">
      <dgm:prSet presAssocID="{E73CA6A8-03FD-D64E-98ED-7E899CE5F1FF}" presName="hierChild4" presStyleCnt="0"/>
      <dgm:spPr/>
    </dgm:pt>
    <dgm:pt modelId="{D9038A88-225A-3B42-8EA2-E61ECB0CD8FA}" type="pres">
      <dgm:prSet presAssocID="{8DAF3802-6D5F-BE49-A236-A724F22E4DA8}" presName="Name17" presStyleLbl="parChTrans1D3" presStyleIdx="3" presStyleCnt="5"/>
      <dgm:spPr/>
    </dgm:pt>
    <dgm:pt modelId="{F441DF89-B864-E74A-9901-E938812EAF61}" type="pres">
      <dgm:prSet presAssocID="{A59B00B5-856C-224D-98C2-AC974D3947DA}" presName="hierRoot3" presStyleCnt="0"/>
      <dgm:spPr/>
    </dgm:pt>
    <dgm:pt modelId="{9E28155F-933A-B34D-A6AF-3DE1C97EA4E1}" type="pres">
      <dgm:prSet presAssocID="{A59B00B5-856C-224D-98C2-AC974D3947DA}" presName="composite3" presStyleCnt="0"/>
      <dgm:spPr/>
    </dgm:pt>
    <dgm:pt modelId="{A2466A6D-AC9C-9C4E-A5EB-A5B9910C11FA}" type="pres">
      <dgm:prSet presAssocID="{A59B00B5-856C-224D-98C2-AC974D3947DA}" presName="background3" presStyleLbl="node3" presStyleIdx="3" presStyleCnt="5"/>
      <dgm:spPr/>
    </dgm:pt>
    <dgm:pt modelId="{061A8EA6-6D10-0A4C-8549-925B7F53301E}" type="pres">
      <dgm:prSet presAssocID="{A59B00B5-856C-224D-98C2-AC974D3947DA}" presName="text3" presStyleLbl="fgAcc3" presStyleIdx="3" presStyleCnt="5">
        <dgm:presLayoutVars>
          <dgm:chPref val="3"/>
        </dgm:presLayoutVars>
      </dgm:prSet>
      <dgm:spPr/>
    </dgm:pt>
    <dgm:pt modelId="{0A9C8CB6-3DE8-4442-9C80-2D762BD5D518}" type="pres">
      <dgm:prSet presAssocID="{A59B00B5-856C-224D-98C2-AC974D3947DA}" presName="hierChild4" presStyleCnt="0"/>
      <dgm:spPr/>
    </dgm:pt>
    <dgm:pt modelId="{80C64D61-FB2D-C34E-B3FA-89A401A8DDDD}" type="pres">
      <dgm:prSet presAssocID="{799ABF9A-84DB-834D-A781-C80D318ED79B}" presName="Name17" presStyleLbl="parChTrans1D3" presStyleIdx="4" presStyleCnt="5"/>
      <dgm:spPr/>
    </dgm:pt>
    <dgm:pt modelId="{75ACC6B9-CFCC-574D-B346-01028E667A86}" type="pres">
      <dgm:prSet presAssocID="{D96D1EA0-DBD3-974F-8EC6-0A33E13214B8}" presName="hierRoot3" presStyleCnt="0"/>
      <dgm:spPr/>
    </dgm:pt>
    <dgm:pt modelId="{691CFF06-D790-3249-8AF7-3458919EB7B5}" type="pres">
      <dgm:prSet presAssocID="{D96D1EA0-DBD3-974F-8EC6-0A33E13214B8}" presName="composite3" presStyleCnt="0"/>
      <dgm:spPr/>
    </dgm:pt>
    <dgm:pt modelId="{DA22F430-6414-B942-9872-AEFC70CB7754}" type="pres">
      <dgm:prSet presAssocID="{D96D1EA0-DBD3-974F-8EC6-0A33E13214B8}" presName="background3" presStyleLbl="node3" presStyleIdx="4" presStyleCnt="5"/>
      <dgm:spPr/>
    </dgm:pt>
    <dgm:pt modelId="{7D97B081-EEBD-AB4D-A2B9-154BB93C34E3}" type="pres">
      <dgm:prSet presAssocID="{D96D1EA0-DBD3-974F-8EC6-0A33E13214B8}" presName="text3" presStyleLbl="fgAcc3" presStyleIdx="4" presStyleCnt="5">
        <dgm:presLayoutVars>
          <dgm:chPref val="3"/>
        </dgm:presLayoutVars>
      </dgm:prSet>
      <dgm:spPr/>
    </dgm:pt>
    <dgm:pt modelId="{6156229E-3E5D-F94C-8F56-DE991853ADA7}" type="pres">
      <dgm:prSet presAssocID="{D96D1EA0-DBD3-974F-8EC6-0A33E13214B8}" presName="hierChild4" presStyleCnt="0"/>
      <dgm:spPr/>
    </dgm:pt>
  </dgm:ptLst>
  <dgm:cxnLst>
    <dgm:cxn modelId="{067C8700-CE41-354A-AA5C-2D94E1119F90}" type="presOf" srcId="{FB0076A8-8B9A-644C-8EEF-48DE79C86E5E}" destId="{3BE3ED76-DACA-5B45-BDF8-EA900F57FBF6}" srcOrd="0" destOrd="0" presId="urn:microsoft.com/office/officeart/2005/8/layout/hierarchy1"/>
    <dgm:cxn modelId="{C851C203-2CEB-D44C-865A-F2C9D30A2DC8}" type="presOf" srcId="{A59B00B5-856C-224D-98C2-AC974D3947DA}" destId="{061A8EA6-6D10-0A4C-8549-925B7F53301E}" srcOrd="0" destOrd="0" presId="urn:microsoft.com/office/officeart/2005/8/layout/hierarchy1"/>
    <dgm:cxn modelId="{0040CB05-F51F-D447-AFDC-5CC49F1DE265}" type="presOf" srcId="{4CF3A460-194E-1442-BBC4-CE73F99D66DC}" destId="{41349404-D2A0-EA4E-A117-E10E76B62F69}" srcOrd="0" destOrd="0" presId="urn:microsoft.com/office/officeart/2005/8/layout/hierarchy1"/>
    <dgm:cxn modelId="{3E7DCA08-8625-594C-AF1C-7C7DB720B2A9}" type="presOf" srcId="{2F8A6D67-0A43-EE4A-97DB-564F8AA6E926}" destId="{9C134D07-0D0D-F749-AFD5-E3C9BBC8D6D5}" srcOrd="0" destOrd="0" presId="urn:microsoft.com/office/officeart/2005/8/layout/hierarchy1"/>
    <dgm:cxn modelId="{6B065F0D-2AD6-844E-B836-E40DF343D4FD}" type="presOf" srcId="{799ABF9A-84DB-834D-A781-C80D318ED79B}" destId="{80C64D61-FB2D-C34E-B3FA-89A401A8DDDD}" srcOrd="0" destOrd="0" presId="urn:microsoft.com/office/officeart/2005/8/layout/hierarchy1"/>
    <dgm:cxn modelId="{9D1D8919-E78A-F246-94E1-4CF0069A6943}" srcId="{0A7F9C7A-D969-A842-A585-D34FA95F5722}" destId="{A59B00B5-856C-224D-98C2-AC974D3947DA}" srcOrd="1" destOrd="0" parTransId="{8DAF3802-6D5F-BE49-A236-A724F22E4DA8}" sibTransId="{EFB070B1-772F-B94B-B174-3DCB4ADC9E31}"/>
    <dgm:cxn modelId="{D8921B1A-0D1A-F442-A450-1A09791E1339}" type="presOf" srcId="{474A3672-AB1B-B042-888E-E3305F91687F}" destId="{06322E58-FCC1-4C46-BC7D-39A603848D5E}" srcOrd="0" destOrd="0" presId="urn:microsoft.com/office/officeart/2005/8/layout/hierarchy1"/>
    <dgm:cxn modelId="{87CC8325-94C3-9A4B-9E33-0B6BC9E64F5B}" srcId="{158F712B-DD56-6D44-817F-52C1C822D8B5}" destId="{29ED3147-8A08-AF46-BE65-A611ECCD258E}" srcOrd="0" destOrd="0" parTransId="{96285756-EB17-5144-94BA-3C63A0017E64}" sibTransId="{DD92A428-1AAD-7244-A4B0-6F37C637D11E}"/>
    <dgm:cxn modelId="{295C7536-45A1-7249-A36E-1AE077F7A015}" type="presOf" srcId="{336B65DC-2EEE-B649-BFD0-6204CA989B2B}" destId="{CE8CDA47-5952-1E43-8591-4D434FC50658}" srcOrd="0" destOrd="0" presId="urn:microsoft.com/office/officeart/2005/8/layout/hierarchy1"/>
    <dgm:cxn modelId="{88A76638-5EAD-D847-B0E3-B78FF4F00212}" srcId="{8013B5F2-1F7C-554E-816F-FBCF0EFFC009}" destId="{474A3672-AB1B-B042-888E-E3305F91687F}" srcOrd="0" destOrd="0" parTransId="{349AC130-EF4C-D54F-B74E-57AF9B7A166D}" sibTransId="{8E6993E7-2E39-0445-BE17-777FAD82651C}"/>
    <dgm:cxn modelId="{C0A0FE4E-ADCD-4E4B-AF2E-E536CBB45258}" type="presOf" srcId="{6DB5F707-7BB4-3544-BFA9-532FE2B207B7}" destId="{5B0D4FA0-A666-BA4D-8ACF-168CD58B3EFE}" srcOrd="0" destOrd="0" presId="urn:microsoft.com/office/officeart/2005/8/layout/hierarchy1"/>
    <dgm:cxn modelId="{0A360053-AA25-E343-884D-C6E3EB996253}" type="presOf" srcId="{E73CA6A8-03FD-D64E-98ED-7E899CE5F1FF}" destId="{77DA0C8B-09F2-514A-A90F-2639C60550CE}" srcOrd="0" destOrd="0" presId="urn:microsoft.com/office/officeart/2005/8/layout/hierarchy1"/>
    <dgm:cxn modelId="{BE514456-70EC-0B4F-BB7C-404C5DE82434}" srcId="{29ED3147-8A08-AF46-BE65-A611ECCD258E}" destId="{336B65DC-2EEE-B649-BFD0-6204CA989B2B}" srcOrd="0" destOrd="0" parTransId="{B0EE25C2-DF21-2B4F-B496-5CC12E0B2A65}" sibTransId="{CEFF2EB0-9C39-344F-80F8-CE626E794FE7}"/>
    <dgm:cxn modelId="{A7118464-803A-9F49-8A88-92D01D19C363}" srcId="{6DB5F707-7BB4-3544-BFA9-532FE2B207B7}" destId="{0A7F9C7A-D969-A842-A585-D34FA95F5722}" srcOrd="1" destOrd="0" parTransId="{4CF3A460-194E-1442-BBC4-CE73F99D66DC}" sibTransId="{136A7BA3-F7FD-7248-9C88-C3874CAA4AC7}"/>
    <dgm:cxn modelId="{2997997F-36B3-7E49-9A8A-FBA73A1D2E2C}" type="presOf" srcId="{B0EE25C2-DF21-2B4F-B496-5CC12E0B2A65}" destId="{079B3C8F-76C3-2A41-B017-C079190C0001}" srcOrd="0" destOrd="0" presId="urn:microsoft.com/office/officeart/2005/8/layout/hierarchy1"/>
    <dgm:cxn modelId="{50C0C486-731C-3C43-93CE-86B2756B715D}" srcId="{5AD499B6-722F-5842-9D31-CE8B13D46E4F}" destId="{6DB5F707-7BB4-3544-BFA9-532FE2B207B7}" srcOrd="0" destOrd="0" parTransId="{7EEEDA35-79A4-8347-B0D9-7496CD00123E}" sibTransId="{69FDD6A7-D230-4F4B-BFC7-23EAC72B8A4F}"/>
    <dgm:cxn modelId="{1ADEDF93-FF20-954E-A272-8F5E524C5677}" type="presOf" srcId="{5AD499B6-722F-5842-9D31-CE8B13D46E4F}" destId="{D093C88E-B850-EB4B-96E6-1217DBC04948}" srcOrd="0" destOrd="0" presId="urn:microsoft.com/office/officeart/2005/8/layout/hierarchy1"/>
    <dgm:cxn modelId="{80A92D97-95CF-884C-B503-86427185AE9D}" type="presOf" srcId="{8DAF3802-6D5F-BE49-A236-A724F22E4DA8}" destId="{D9038A88-225A-3B42-8EA2-E61ECB0CD8FA}" srcOrd="0" destOrd="0" presId="urn:microsoft.com/office/officeart/2005/8/layout/hierarchy1"/>
    <dgm:cxn modelId="{DE1AB298-E944-7A42-86B1-9C0BC7F68322}" type="presOf" srcId="{2B1B820D-53BF-BF4E-BAB2-1B14B10794A6}" destId="{04576AD1-DEB4-3040-A88B-17283EB8EF01}" srcOrd="0" destOrd="0" presId="urn:microsoft.com/office/officeart/2005/8/layout/hierarchy1"/>
    <dgm:cxn modelId="{5763F29B-C161-3140-A2FD-F336ACE575FA}" type="presOf" srcId="{D96D1EA0-DBD3-974F-8EC6-0A33E13214B8}" destId="{7D97B081-EEBD-AB4D-A2B9-154BB93C34E3}" srcOrd="0" destOrd="0" presId="urn:microsoft.com/office/officeart/2005/8/layout/hierarchy1"/>
    <dgm:cxn modelId="{CA3D72A4-CF67-E34D-A53F-34C39DD119B1}" type="presOf" srcId="{8013B5F2-1F7C-554E-816F-FBCF0EFFC009}" destId="{928B4FF3-8CE0-AA43-B1FA-9A33BDF76030}" srcOrd="0" destOrd="0" presId="urn:microsoft.com/office/officeart/2005/8/layout/hierarchy1"/>
    <dgm:cxn modelId="{543CAEB7-B921-0C49-93A4-475D3326AF1F}" type="presOf" srcId="{0A7F9C7A-D969-A842-A585-D34FA95F5722}" destId="{61BB80B6-520C-2F41-AB93-F27A50862747}" srcOrd="0" destOrd="0" presId="urn:microsoft.com/office/officeart/2005/8/layout/hierarchy1"/>
    <dgm:cxn modelId="{4FB38EC6-D9B8-744B-8CBB-34BD951DDBC5}" srcId="{0A7F9C7A-D969-A842-A585-D34FA95F5722}" destId="{E73CA6A8-03FD-D64E-98ED-7E899CE5F1FF}" srcOrd="0" destOrd="0" parTransId="{FB0076A8-8B9A-644C-8EEF-48DE79C86E5E}" sibTransId="{53D94FC8-7737-894E-95D5-7144AE3401A9}"/>
    <dgm:cxn modelId="{19A391D1-F7E7-5846-81F6-0EB45AC9F016}" type="presOf" srcId="{29ED3147-8A08-AF46-BE65-A611ECCD258E}" destId="{E8F70EC6-C0A1-0D4F-A1E8-4354FAB3B05E}" srcOrd="0" destOrd="0" presId="urn:microsoft.com/office/officeart/2005/8/layout/hierarchy1"/>
    <dgm:cxn modelId="{E9F659E0-A48F-6E43-B9A0-11B5EEA2EF0E}" type="presOf" srcId="{96285756-EB17-5144-94BA-3C63A0017E64}" destId="{1AA04EB9-075C-544B-85F9-B5A0828435F0}" srcOrd="0" destOrd="0" presId="urn:microsoft.com/office/officeart/2005/8/layout/hierarchy1"/>
    <dgm:cxn modelId="{F8AEAFE0-64FD-634F-AEFC-1260AC08E695}" srcId="{0A7F9C7A-D969-A842-A585-D34FA95F5722}" destId="{D96D1EA0-DBD3-974F-8EC6-0A33E13214B8}" srcOrd="2" destOrd="0" parTransId="{799ABF9A-84DB-834D-A781-C80D318ED79B}" sibTransId="{5E575EE7-2404-8C4A-AE60-8E5096F4244C}"/>
    <dgm:cxn modelId="{742D6FE2-5F8F-234D-B57D-51933FCA133A}" srcId="{158F712B-DD56-6D44-817F-52C1C822D8B5}" destId="{8013B5F2-1F7C-554E-816F-FBCF0EFFC009}" srcOrd="1" destOrd="0" parTransId="{2F8A6D67-0A43-EE4A-97DB-564F8AA6E926}" sibTransId="{1B93A555-257C-4C4F-8A2A-1243729C9EF5}"/>
    <dgm:cxn modelId="{8A02CAE4-6F5A-2D45-8AE7-EB154C0F9821}" srcId="{6DB5F707-7BB4-3544-BFA9-532FE2B207B7}" destId="{158F712B-DD56-6D44-817F-52C1C822D8B5}" srcOrd="0" destOrd="0" parTransId="{2B1B820D-53BF-BF4E-BAB2-1B14B10794A6}" sibTransId="{BB26D06C-3D75-104F-A718-4839ED88072E}"/>
    <dgm:cxn modelId="{4ADF64F3-3127-0F41-8FA1-3B14A3D09DFB}" type="presOf" srcId="{158F712B-DD56-6D44-817F-52C1C822D8B5}" destId="{0EA2EECE-3C16-1A4C-B98D-33F365719EBA}" srcOrd="0" destOrd="0" presId="urn:microsoft.com/office/officeart/2005/8/layout/hierarchy1"/>
    <dgm:cxn modelId="{87785EFF-CFA6-434F-974C-DAC1F0754C36}" type="presOf" srcId="{349AC130-EF4C-D54F-B74E-57AF9B7A166D}" destId="{8E925959-3B59-D54D-9C8F-6BD4748C8E81}" srcOrd="0" destOrd="0" presId="urn:microsoft.com/office/officeart/2005/8/layout/hierarchy1"/>
    <dgm:cxn modelId="{2D97E0D5-B184-C74D-BD48-1C3480524C81}" type="presParOf" srcId="{D093C88E-B850-EB4B-96E6-1217DBC04948}" destId="{FABAAADD-2213-0542-A402-79915A5E73B7}" srcOrd="0" destOrd="0" presId="urn:microsoft.com/office/officeart/2005/8/layout/hierarchy1"/>
    <dgm:cxn modelId="{73AEFF1C-AAB3-6F41-B385-DD6BC4C2B027}" type="presParOf" srcId="{FABAAADD-2213-0542-A402-79915A5E73B7}" destId="{769CD814-C14E-4F44-80D6-6DF69ECB87BF}" srcOrd="0" destOrd="0" presId="urn:microsoft.com/office/officeart/2005/8/layout/hierarchy1"/>
    <dgm:cxn modelId="{F5C49A4A-D253-FD4D-9AFE-7E02253568FC}" type="presParOf" srcId="{769CD814-C14E-4F44-80D6-6DF69ECB87BF}" destId="{28A01144-94D0-4F46-962E-FE3C97DC089A}" srcOrd="0" destOrd="0" presId="urn:microsoft.com/office/officeart/2005/8/layout/hierarchy1"/>
    <dgm:cxn modelId="{664F1F38-7CED-504E-8650-7FF2AAFE782D}" type="presParOf" srcId="{769CD814-C14E-4F44-80D6-6DF69ECB87BF}" destId="{5B0D4FA0-A666-BA4D-8ACF-168CD58B3EFE}" srcOrd="1" destOrd="0" presId="urn:microsoft.com/office/officeart/2005/8/layout/hierarchy1"/>
    <dgm:cxn modelId="{123F7E3F-E6F2-C14C-9B95-F4DD1A01CC37}" type="presParOf" srcId="{FABAAADD-2213-0542-A402-79915A5E73B7}" destId="{5287A6A7-24C4-D040-BF59-DB264597C836}" srcOrd="1" destOrd="0" presId="urn:microsoft.com/office/officeart/2005/8/layout/hierarchy1"/>
    <dgm:cxn modelId="{2B3E2A48-67E1-9248-9E55-4E80A5980A64}" type="presParOf" srcId="{5287A6A7-24C4-D040-BF59-DB264597C836}" destId="{04576AD1-DEB4-3040-A88B-17283EB8EF01}" srcOrd="0" destOrd="0" presId="urn:microsoft.com/office/officeart/2005/8/layout/hierarchy1"/>
    <dgm:cxn modelId="{DBE3D0EB-D062-384B-85A8-8330E541C96B}" type="presParOf" srcId="{5287A6A7-24C4-D040-BF59-DB264597C836}" destId="{27A7A29A-47CF-4B4F-97FE-DA4BDC407C34}" srcOrd="1" destOrd="0" presId="urn:microsoft.com/office/officeart/2005/8/layout/hierarchy1"/>
    <dgm:cxn modelId="{BCB0BBC8-B2FF-A44F-B6FF-062F948F37CD}" type="presParOf" srcId="{27A7A29A-47CF-4B4F-97FE-DA4BDC407C34}" destId="{34680160-5FF0-4044-B538-A2ED20388088}" srcOrd="0" destOrd="0" presId="urn:microsoft.com/office/officeart/2005/8/layout/hierarchy1"/>
    <dgm:cxn modelId="{758F1A3D-C294-F44E-80D5-B4FAA65141F9}" type="presParOf" srcId="{34680160-5FF0-4044-B538-A2ED20388088}" destId="{0085BDC1-2DB6-8747-9617-BCD8A1C3EE0B}" srcOrd="0" destOrd="0" presId="urn:microsoft.com/office/officeart/2005/8/layout/hierarchy1"/>
    <dgm:cxn modelId="{34EA6FDB-15A8-FB48-9360-1522DB28C93D}" type="presParOf" srcId="{34680160-5FF0-4044-B538-A2ED20388088}" destId="{0EA2EECE-3C16-1A4C-B98D-33F365719EBA}" srcOrd="1" destOrd="0" presId="urn:microsoft.com/office/officeart/2005/8/layout/hierarchy1"/>
    <dgm:cxn modelId="{75CDAE08-8800-F243-88B5-05B899ED6BD2}" type="presParOf" srcId="{27A7A29A-47CF-4B4F-97FE-DA4BDC407C34}" destId="{ECE1761F-7BA4-2048-B7DB-32BAA4A61959}" srcOrd="1" destOrd="0" presId="urn:microsoft.com/office/officeart/2005/8/layout/hierarchy1"/>
    <dgm:cxn modelId="{A0FDA0E7-4948-B548-BD1A-1AE7F993A595}" type="presParOf" srcId="{ECE1761F-7BA4-2048-B7DB-32BAA4A61959}" destId="{1AA04EB9-075C-544B-85F9-B5A0828435F0}" srcOrd="0" destOrd="0" presId="urn:microsoft.com/office/officeart/2005/8/layout/hierarchy1"/>
    <dgm:cxn modelId="{0DCE4C38-FD43-9441-A6E3-431357BE8636}" type="presParOf" srcId="{ECE1761F-7BA4-2048-B7DB-32BAA4A61959}" destId="{1837EE9D-BF60-7343-90AB-8CECF7768A51}" srcOrd="1" destOrd="0" presId="urn:microsoft.com/office/officeart/2005/8/layout/hierarchy1"/>
    <dgm:cxn modelId="{1EC64B64-C19C-654D-966E-C635258DD030}" type="presParOf" srcId="{1837EE9D-BF60-7343-90AB-8CECF7768A51}" destId="{910102C6-AE34-E94B-B7F8-04DABE7B6783}" srcOrd="0" destOrd="0" presId="urn:microsoft.com/office/officeart/2005/8/layout/hierarchy1"/>
    <dgm:cxn modelId="{49C4F58D-2454-6B4D-9E3C-7066E436E624}" type="presParOf" srcId="{910102C6-AE34-E94B-B7F8-04DABE7B6783}" destId="{D63E1F05-F865-404C-B2ED-8FFE80761A5A}" srcOrd="0" destOrd="0" presId="urn:microsoft.com/office/officeart/2005/8/layout/hierarchy1"/>
    <dgm:cxn modelId="{E816A586-9555-504F-AA70-DFB17405C0F4}" type="presParOf" srcId="{910102C6-AE34-E94B-B7F8-04DABE7B6783}" destId="{E8F70EC6-C0A1-0D4F-A1E8-4354FAB3B05E}" srcOrd="1" destOrd="0" presId="urn:microsoft.com/office/officeart/2005/8/layout/hierarchy1"/>
    <dgm:cxn modelId="{5355A15B-3F79-3042-9B8B-6DE5B5C2BF65}" type="presParOf" srcId="{1837EE9D-BF60-7343-90AB-8CECF7768A51}" destId="{764D82D9-793A-5949-B2AF-0983EDDA7F91}" srcOrd="1" destOrd="0" presId="urn:microsoft.com/office/officeart/2005/8/layout/hierarchy1"/>
    <dgm:cxn modelId="{90CC7C12-7B7F-3440-8401-BAE78BB79D57}" type="presParOf" srcId="{764D82D9-793A-5949-B2AF-0983EDDA7F91}" destId="{079B3C8F-76C3-2A41-B017-C079190C0001}" srcOrd="0" destOrd="0" presId="urn:microsoft.com/office/officeart/2005/8/layout/hierarchy1"/>
    <dgm:cxn modelId="{26DD3064-3549-8B4B-86C5-7595B3510421}" type="presParOf" srcId="{764D82D9-793A-5949-B2AF-0983EDDA7F91}" destId="{5357B9BD-212F-564F-A672-656880488D14}" srcOrd="1" destOrd="0" presId="urn:microsoft.com/office/officeart/2005/8/layout/hierarchy1"/>
    <dgm:cxn modelId="{01A781DA-D175-4841-84CA-1165D0F0A440}" type="presParOf" srcId="{5357B9BD-212F-564F-A672-656880488D14}" destId="{4F9D782E-E57C-1A42-8CB5-2BE101ECFCA0}" srcOrd="0" destOrd="0" presId="urn:microsoft.com/office/officeart/2005/8/layout/hierarchy1"/>
    <dgm:cxn modelId="{DA55930F-4081-504B-82CA-C3EC4E4CBA49}" type="presParOf" srcId="{4F9D782E-E57C-1A42-8CB5-2BE101ECFCA0}" destId="{8A76AB5D-6D75-5344-A216-DCAF5B96D1CA}" srcOrd="0" destOrd="0" presId="urn:microsoft.com/office/officeart/2005/8/layout/hierarchy1"/>
    <dgm:cxn modelId="{2FC17F5B-BC10-AB46-B34B-5C09669234B2}" type="presParOf" srcId="{4F9D782E-E57C-1A42-8CB5-2BE101ECFCA0}" destId="{CE8CDA47-5952-1E43-8591-4D434FC50658}" srcOrd="1" destOrd="0" presId="urn:microsoft.com/office/officeart/2005/8/layout/hierarchy1"/>
    <dgm:cxn modelId="{56FE2C7A-875B-7E4A-BEBF-FE7C3280ACE6}" type="presParOf" srcId="{5357B9BD-212F-564F-A672-656880488D14}" destId="{A49ADB77-5DE4-3048-9F63-1AD7976D4B65}" srcOrd="1" destOrd="0" presId="urn:microsoft.com/office/officeart/2005/8/layout/hierarchy1"/>
    <dgm:cxn modelId="{A102505E-1039-E543-8925-4E67818C6809}" type="presParOf" srcId="{ECE1761F-7BA4-2048-B7DB-32BAA4A61959}" destId="{9C134D07-0D0D-F749-AFD5-E3C9BBC8D6D5}" srcOrd="2" destOrd="0" presId="urn:microsoft.com/office/officeart/2005/8/layout/hierarchy1"/>
    <dgm:cxn modelId="{7B65BF7A-53F0-BA4E-BAA2-A3A512F010BA}" type="presParOf" srcId="{ECE1761F-7BA4-2048-B7DB-32BAA4A61959}" destId="{17F5D260-5E8D-A949-89AB-421A1384D6DF}" srcOrd="3" destOrd="0" presId="urn:microsoft.com/office/officeart/2005/8/layout/hierarchy1"/>
    <dgm:cxn modelId="{00CB3889-CDFB-2C4E-AB3A-80B9811B9290}" type="presParOf" srcId="{17F5D260-5E8D-A949-89AB-421A1384D6DF}" destId="{6A32CCF7-F860-274E-BDC0-F0451C3DA998}" srcOrd="0" destOrd="0" presId="urn:microsoft.com/office/officeart/2005/8/layout/hierarchy1"/>
    <dgm:cxn modelId="{BA010572-34B8-0843-9F91-0024206A48A7}" type="presParOf" srcId="{6A32CCF7-F860-274E-BDC0-F0451C3DA998}" destId="{B8EE2F22-1283-B64B-8FEF-9AC60CDC22CE}" srcOrd="0" destOrd="0" presId="urn:microsoft.com/office/officeart/2005/8/layout/hierarchy1"/>
    <dgm:cxn modelId="{FD45C0A9-6D49-9842-B534-7BC426E7D71A}" type="presParOf" srcId="{6A32CCF7-F860-274E-BDC0-F0451C3DA998}" destId="{928B4FF3-8CE0-AA43-B1FA-9A33BDF76030}" srcOrd="1" destOrd="0" presId="urn:microsoft.com/office/officeart/2005/8/layout/hierarchy1"/>
    <dgm:cxn modelId="{5452A401-4B7B-FC47-A419-71860AFFAEE4}" type="presParOf" srcId="{17F5D260-5E8D-A949-89AB-421A1384D6DF}" destId="{908AF55A-CD7F-4B4A-A6A3-F4FD337D2B6A}" srcOrd="1" destOrd="0" presId="urn:microsoft.com/office/officeart/2005/8/layout/hierarchy1"/>
    <dgm:cxn modelId="{A80C24DB-6E62-C248-8307-9419672FDCB1}" type="presParOf" srcId="{908AF55A-CD7F-4B4A-A6A3-F4FD337D2B6A}" destId="{8E925959-3B59-D54D-9C8F-6BD4748C8E81}" srcOrd="0" destOrd="0" presId="urn:microsoft.com/office/officeart/2005/8/layout/hierarchy1"/>
    <dgm:cxn modelId="{381DDB32-EE2E-9744-9025-8E28CD50790A}" type="presParOf" srcId="{908AF55A-CD7F-4B4A-A6A3-F4FD337D2B6A}" destId="{2CC29DB3-DB56-A243-B686-1EC2B2928E53}" srcOrd="1" destOrd="0" presId="urn:microsoft.com/office/officeart/2005/8/layout/hierarchy1"/>
    <dgm:cxn modelId="{31592144-C70F-C24F-8F86-08CA13D4FEA2}" type="presParOf" srcId="{2CC29DB3-DB56-A243-B686-1EC2B2928E53}" destId="{991B1806-8557-3D44-A0CD-65361859B762}" srcOrd="0" destOrd="0" presId="urn:microsoft.com/office/officeart/2005/8/layout/hierarchy1"/>
    <dgm:cxn modelId="{C2FF161A-F1A4-DE40-B668-861E70493B0B}" type="presParOf" srcId="{991B1806-8557-3D44-A0CD-65361859B762}" destId="{282EE558-F945-5C4A-A7D3-686A9B44BE73}" srcOrd="0" destOrd="0" presId="urn:microsoft.com/office/officeart/2005/8/layout/hierarchy1"/>
    <dgm:cxn modelId="{259ED082-B2AB-D84C-8F1B-A63E8E68816C}" type="presParOf" srcId="{991B1806-8557-3D44-A0CD-65361859B762}" destId="{06322E58-FCC1-4C46-BC7D-39A603848D5E}" srcOrd="1" destOrd="0" presId="urn:microsoft.com/office/officeart/2005/8/layout/hierarchy1"/>
    <dgm:cxn modelId="{796300C5-8A43-3B43-ADBD-8E4F09BAF97F}" type="presParOf" srcId="{2CC29DB3-DB56-A243-B686-1EC2B2928E53}" destId="{94B939FD-001B-8041-9184-FE3D89EEEFB0}" srcOrd="1" destOrd="0" presId="urn:microsoft.com/office/officeart/2005/8/layout/hierarchy1"/>
    <dgm:cxn modelId="{FFB5CA93-FA16-A646-8ECF-349453F1364E}" type="presParOf" srcId="{5287A6A7-24C4-D040-BF59-DB264597C836}" destId="{41349404-D2A0-EA4E-A117-E10E76B62F69}" srcOrd="2" destOrd="0" presId="urn:microsoft.com/office/officeart/2005/8/layout/hierarchy1"/>
    <dgm:cxn modelId="{6F0A9820-B0C0-D14F-88C9-7B299FE51619}" type="presParOf" srcId="{5287A6A7-24C4-D040-BF59-DB264597C836}" destId="{311366F9-AD5A-8641-9442-9AE18758A27A}" srcOrd="3" destOrd="0" presId="urn:microsoft.com/office/officeart/2005/8/layout/hierarchy1"/>
    <dgm:cxn modelId="{653D186C-836C-5B4B-9B45-FA0FD95B8262}" type="presParOf" srcId="{311366F9-AD5A-8641-9442-9AE18758A27A}" destId="{B879FEFB-3036-2D4D-AE2A-861A3C83664A}" srcOrd="0" destOrd="0" presId="urn:microsoft.com/office/officeart/2005/8/layout/hierarchy1"/>
    <dgm:cxn modelId="{B0D12A7B-A20C-2E45-810E-801425A493DA}" type="presParOf" srcId="{B879FEFB-3036-2D4D-AE2A-861A3C83664A}" destId="{5E02E731-8572-E74F-AEBA-79F322D73EE6}" srcOrd="0" destOrd="0" presId="urn:microsoft.com/office/officeart/2005/8/layout/hierarchy1"/>
    <dgm:cxn modelId="{391A522F-5B12-5340-8C97-12D2F866E409}" type="presParOf" srcId="{B879FEFB-3036-2D4D-AE2A-861A3C83664A}" destId="{61BB80B6-520C-2F41-AB93-F27A50862747}" srcOrd="1" destOrd="0" presId="urn:microsoft.com/office/officeart/2005/8/layout/hierarchy1"/>
    <dgm:cxn modelId="{6D01A561-153F-B64D-883B-9B3D1CB2DE87}" type="presParOf" srcId="{311366F9-AD5A-8641-9442-9AE18758A27A}" destId="{3C859B73-9E31-9243-BEF2-30E9A7EB886A}" srcOrd="1" destOrd="0" presId="urn:microsoft.com/office/officeart/2005/8/layout/hierarchy1"/>
    <dgm:cxn modelId="{9BDDB1BA-5F13-184A-A113-6151D9F90441}" type="presParOf" srcId="{3C859B73-9E31-9243-BEF2-30E9A7EB886A}" destId="{3BE3ED76-DACA-5B45-BDF8-EA900F57FBF6}" srcOrd="0" destOrd="0" presId="urn:microsoft.com/office/officeart/2005/8/layout/hierarchy1"/>
    <dgm:cxn modelId="{3B3DCB10-B6B9-4A44-9B7B-DD4A5DA8C2E5}" type="presParOf" srcId="{3C859B73-9E31-9243-BEF2-30E9A7EB886A}" destId="{9D3911BC-07E8-794F-B705-2D2C48FD37B2}" srcOrd="1" destOrd="0" presId="urn:microsoft.com/office/officeart/2005/8/layout/hierarchy1"/>
    <dgm:cxn modelId="{E9A8A4F8-9874-4148-83C8-E68002DF6E1F}" type="presParOf" srcId="{9D3911BC-07E8-794F-B705-2D2C48FD37B2}" destId="{742FF199-C87F-F142-A4C2-05B9A8B14FA0}" srcOrd="0" destOrd="0" presId="urn:microsoft.com/office/officeart/2005/8/layout/hierarchy1"/>
    <dgm:cxn modelId="{CF9B7E2A-B25C-E14E-8BA8-988509132125}" type="presParOf" srcId="{742FF199-C87F-F142-A4C2-05B9A8B14FA0}" destId="{A438ACAC-5B4E-A943-AFB5-389A975F53FC}" srcOrd="0" destOrd="0" presId="urn:microsoft.com/office/officeart/2005/8/layout/hierarchy1"/>
    <dgm:cxn modelId="{FF9884EF-2836-1144-AED8-24DAA35B926E}" type="presParOf" srcId="{742FF199-C87F-F142-A4C2-05B9A8B14FA0}" destId="{77DA0C8B-09F2-514A-A90F-2639C60550CE}" srcOrd="1" destOrd="0" presId="urn:microsoft.com/office/officeart/2005/8/layout/hierarchy1"/>
    <dgm:cxn modelId="{42D3AEFF-7B68-5947-907D-5FBD67E430D6}" type="presParOf" srcId="{9D3911BC-07E8-794F-B705-2D2C48FD37B2}" destId="{887FF0A4-C76C-9445-B7E3-4D42D111CC7D}" srcOrd="1" destOrd="0" presId="urn:microsoft.com/office/officeart/2005/8/layout/hierarchy1"/>
    <dgm:cxn modelId="{7C124A90-EBA7-2048-884C-A5A593610FF1}" type="presParOf" srcId="{3C859B73-9E31-9243-BEF2-30E9A7EB886A}" destId="{D9038A88-225A-3B42-8EA2-E61ECB0CD8FA}" srcOrd="2" destOrd="0" presId="urn:microsoft.com/office/officeart/2005/8/layout/hierarchy1"/>
    <dgm:cxn modelId="{6909A220-0498-5945-B688-5D1910841EBF}" type="presParOf" srcId="{3C859B73-9E31-9243-BEF2-30E9A7EB886A}" destId="{F441DF89-B864-E74A-9901-E938812EAF61}" srcOrd="3" destOrd="0" presId="urn:microsoft.com/office/officeart/2005/8/layout/hierarchy1"/>
    <dgm:cxn modelId="{37AB2914-DC90-BC41-A6E3-7B4F15220959}" type="presParOf" srcId="{F441DF89-B864-E74A-9901-E938812EAF61}" destId="{9E28155F-933A-B34D-A6AF-3DE1C97EA4E1}" srcOrd="0" destOrd="0" presId="urn:microsoft.com/office/officeart/2005/8/layout/hierarchy1"/>
    <dgm:cxn modelId="{F15C99CC-A69E-CF4C-B844-AEA068C1E6D2}" type="presParOf" srcId="{9E28155F-933A-B34D-A6AF-3DE1C97EA4E1}" destId="{A2466A6D-AC9C-9C4E-A5EB-A5B9910C11FA}" srcOrd="0" destOrd="0" presId="urn:microsoft.com/office/officeart/2005/8/layout/hierarchy1"/>
    <dgm:cxn modelId="{BE221036-BE29-2046-B881-1571207BDFF9}" type="presParOf" srcId="{9E28155F-933A-B34D-A6AF-3DE1C97EA4E1}" destId="{061A8EA6-6D10-0A4C-8549-925B7F53301E}" srcOrd="1" destOrd="0" presId="urn:microsoft.com/office/officeart/2005/8/layout/hierarchy1"/>
    <dgm:cxn modelId="{9A70A4E7-A5BF-0241-8A35-4890C5ED001C}" type="presParOf" srcId="{F441DF89-B864-E74A-9901-E938812EAF61}" destId="{0A9C8CB6-3DE8-4442-9C80-2D762BD5D518}" srcOrd="1" destOrd="0" presId="urn:microsoft.com/office/officeart/2005/8/layout/hierarchy1"/>
    <dgm:cxn modelId="{576045F5-CCD1-B348-98C9-82390BCF60A3}" type="presParOf" srcId="{3C859B73-9E31-9243-BEF2-30E9A7EB886A}" destId="{80C64D61-FB2D-C34E-B3FA-89A401A8DDDD}" srcOrd="4" destOrd="0" presId="urn:microsoft.com/office/officeart/2005/8/layout/hierarchy1"/>
    <dgm:cxn modelId="{A7626541-9EAB-5A49-9602-6E3D11639AE6}" type="presParOf" srcId="{3C859B73-9E31-9243-BEF2-30E9A7EB886A}" destId="{75ACC6B9-CFCC-574D-B346-01028E667A86}" srcOrd="5" destOrd="0" presId="urn:microsoft.com/office/officeart/2005/8/layout/hierarchy1"/>
    <dgm:cxn modelId="{1C7AB7F0-7267-5B45-AEB8-256FB05E9B2F}" type="presParOf" srcId="{75ACC6B9-CFCC-574D-B346-01028E667A86}" destId="{691CFF06-D790-3249-8AF7-3458919EB7B5}" srcOrd="0" destOrd="0" presId="urn:microsoft.com/office/officeart/2005/8/layout/hierarchy1"/>
    <dgm:cxn modelId="{F86A2CFB-71FB-AF45-80F8-2D3332EB55C4}" type="presParOf" srcId="{691CFF06-D790-3249-8AF7-3458919EB7B5}" destId="{DA22F430-6414-B942-9872-AEFC70CB7754}" srcOrd="0" destOrd="0" presId="urn:microsoft.com/office/officeart/2005/8/layout/hierarchy1"/>
    <dgm:cxn modelId="{655B95F8-4AEE-4B47-BBB1-0A61F3DADB79}" type="presParOf" srcId="{691CFF06-D790-3249-8AF7-3458919EB7B5}" destId="{7D97B081-EEBD-AB4D-A2B9-154BB93C34E3}" srcOrd="1" destOrd="0" presId="urn:microsoft.com/office/officeart/2005/8/layout/hierarchy1"/>
    <dgm:cxn modelId="{D6F96367-18F5-7943-A6D3-F40213A3EC09}" type="presParOf" srcId="{75ACC6B9-CFCC-574D-B346-01028E667A86}" destId="{6156229E-3E5D-F94C-8F56-DE991853ADA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AD499B6-722F-5842-9D31-CE8B13D46E4F}" type="doc">
      <dgm:prSet loTypeId="urn:microsoft.com/office/officeart/2005/8/layout/hierarchy1" loCatId="" qsTypeId="urn:microsoft.com/office/officeart/2005/8/quickstyle/simple1" qsCatId="simple" csTypeId="urn:microsoft.com/office/officeart/2005/8/colors/colorful5" csCatId="colorful" phldr="1"/>
      <dgm:spPr/>
      <dgm:t>
        <a:bodyPr/>
        <a:lstStyle/>
        <a:p>
          <a:endParaRPr lang="es-ES"/>
        </a:p>
      </dgm:t>
    </dgm:pt>
    <dgm:pt modelId="{158F712B-DD56-6D44-817F-52C1C822D8B5}">
      <dgm:prSet phldrT="[Texto]"/>
      <dgm:spPr/>
      <dgm:t>
        <a:bodyPr/>
        <a:lstStyle/>
        <a:p>
          <a:r>
            <a:rPr lang="es-ES" b="1" dirty="0"/>
            <a:t>Internas</a:t>
          </a:r>
          <a:r>
            <a:rPr lang="es-ES" dirty="0"/>
            <a:t> Propias condiciones del servicio </a:t>
          </a:r>
        </a:p>
      </dgm:t>
    </dgm:pt>
    <dgm:pt modelId="{2B1B820D-53BF-BF4E-BAB2-1B14B10794A6}" type="parTrans" cxnId="{8A02CAE4-6F5A-2D45-8AE7-EB154C0F9821}">
      <dgm:prSet/>
      <dgm:spPr/>
      <dgm:t>
        <a:bodyPr/>
        <a:lstStyle/>
        <a:p>
          <a:endParaRPr lang="es-ES"/>
        </a:p>
      </dgm:t>
    </dgm:pt>
    <dgm:pt modelId="{BB26D06C-3D75-104F-A718-4839ED88072E}" type="sibTrans" cxnId="{8A02CAE4-6F5A-2D45-8AE7-EB154C0F9821}">
      <dgm:prSet/>
      <dgm:spPr/>
      <dgm:t>
        <a:bodyPr/>
        <a:lstStyle/>
        <a:p>
          <a:endParaRPr lang="es-ES"/>
        </a:p>
      </dgm:t>
    </dgm:pt>
    <dgm:pt modelId="{29ED3147-8A08-AF46-BE65-A611ECCD258E}">
      <dgm:prSet phldrT="[Texto]"/>
      <dgm:spPr>
        <a:blipFill>
          <a:blip xmlns:r="http://schemas.openxmlformats.org/officeDocument/2006/relationships" r:embed="rId1"/>
          <a:stretch>
            <a:fillRect/>
          </a:stretch>
        </a:blipFill>
      </dgm:spPr>
      <dgm:t>
        <a:bodyPr/>
        <a:lstStyle/>
        <a:p>
          <a:r>
            <a:rPr lang="es-EC">
              <a:noFill/>
            </a:rPr>
            <a:t> </a:t>
          </a:r>
        </a:p>
      </dgm:t>
    </dgm:pt>
    <dgm:pt modelId="{96285756-EB17-5144-94BA-3C63A0017E64}" type="parTrans" cxnId="{87CC8325-94C3-9A4B-9E33-0B6BC9E64F5B}">
      <dgm:prSet/>
      <dgm:spPr/>
      <dgm:t>
        <a:bodyPr/>
        <a:lstStyle/>
        <a:p>
          <a:endParaRPr lang="es-ES"/>
        </a:p>
      </dgm:t>
    </dgm:pt>
    <dgm:pt modelId="{DD92A428-1AAD-7244-A4B0-6F37C637D11E}" type="sibTrans" cxnId="{87CC8325-94C3-9A4B-9E33-0B6BC9E64F5B}">
      <dgm:prSet/>
      <dgm:spPr/>
      <dgm:t>
        <a:bodyPr/>
        <a:lstStyle/>
        <a:p>
          <a:endParaRPr lang="es-ES"/>
        </a:p>
      </dgm:t>
    </dgm:pt>
    <dgm:pt modelId="{8013B5F2-1F7C-554E-816F-FBCF0EFFC009}">
      <dgm:prSet phldrT="[Texto]"/>
      <dgm:spPr/>
      <dgm:t>
        <a:bodyPr/>
        <a:lstStyle/>
        <a:p>
          <a:r>
            <a:rPr lang="es-ES" dirty="0"/>
            <a:t>De maniobra:_ debido a las modificaciones bruscas del sistema </a:t>
          </a:r>
        </a:p>
      </dgm:t>
    </dgm:pt>
    <dgm:pt modelId="{2F8A6D67-0A43-EE4A-97DB-564F8AA6E926}" type="parTrans" cxnId="{742D6FE2-5F8F-234D-B57D-51933FCA133A}">
      <dgm:prSet/>
      <dgm:spPr/>
      <dgm:t>
        <a:bodyPr/>
        <a:lstStyle/>
        <a:p>
          <a:endParaRPr lang="es-ES"/>
        </a:p>
      </dgm:t>
    </dgm:pt>
    <dgm:pt modelId="{1B93A555-257C-4C4F-8A2A-1243729C9EF5}" type="sibTrans" cxnId="{742D6FE2-5F8F-234D-B57D-51933FCA133A}">
      <dgm:prSet/>
      <dgm:spPr/>
      <dgm:t>
        <a:bodyPr/>
        <a:lstStyle/>
        <a:p>
          <a:endParaRPr lang="es-ES"/>
        </a:p>
      </dgm:t>
    </dgm:pt>
    <dgm:pt modelId="{0A7F9C7A-D969-A842-A585-D34FA95F5722}">
      <dgm:prSet phldrT="[Texto]"/>
      <dgm:spPr/>
      <dgm:t>
        <a:bodyPr/>
        <a:lstStyle/>
        <a:p>
          <a:r>
            <a:rPr lang="es-ES" b="1" dirty="0"/>
            <a:t>Externas</a:t>
          </a:r>
          <a:r>
            <a:rPr lang="es-ES" dirty="0"/>
            <a:t>: Penetran las líneas aéreas externas a consecuencia de rayo. </a:t>
          </a:r>
        </a:p>
      </dgm:t>
    </dgm:pt>
    <dgm:pt modelId="{4CF3A460-194E-1442-BBC4-CE73F99D66DC}" type="parTrans" cxnId="{A7118464-803A-9F49-8A88-92D01D19C363}">
      <dgm:prSet/>
      <dgm:spPr/>
      <dgm:t>
        <a:bodyPr/>
        <a:lstStyle/>
        <a:p>
          <a:endParaRPr lang="es-ES"/>
        </a:p>
      </dgm:t>
    </dgm:pt>
    <dgm:pt modelId="{136A7BA3-F7FD-7248-9C88-C3874CAA4AC7}" type="sibTrans" cxnId="{A7118464-803A-9F49-8A88-92D01D19C363}">
      <dgm:prSet/>
      <dgm:spPr/>
      <dgm:t>
        <a:bodyPr/>
        <a:lstStyle/>
        <a:p>
          <a:endParaRPr lang="es-ES"/>
        </a:p>
      </dgm:t>
    </dgm:pt>
    <dgm:pt modelId="{E73CA6A8-03FD-D64E-98ED-7E899CE5F1FF}">
      <dgm:prSet phldrT="[Texto]"/>
      <dgm:spPr/>
      <dgm:t>
        <a:bodyPr/>
        <a:lstStyle/>
        <a:p>
          <a:r>
            <a:rPr lang="es-ES" dirty="0"/>
            <a:t>Conducidas.- Rayo cae directamente </a:t>
          </a:r>
        </a:p>
      </dgm:t>
    </dgm:pt>
    <dgm:pt modelId="{FB0076A8-8B9A-644C-8EEF-48DE79C86E5E}" type="parTrans" cxnId="{4FB38EC6-D9B8-744B-8CBB-34BD951DDBC5}">
      <dgm:prSet/>
      <dgm:spPr/>
      <dgm:t>
        <a:bodyPr/>
        <a:lstStyle/>
        <a:p>
          <a:endParaRPr lang="es-ES"/>
        </a:p>
      </dgm:t>
    </dgm:pt>
    <dgm:pt modelId="{53D94FC8-7737-894E-95D5-7144AE3401A9}" type="sibTrans" cxnId="{4FB38EC6-D9B8-744B-8CBB-34BD951DDBC5}">
      <dgm:prSet/>
      <dgm:spPr/>
      <dgm:t>
        <a:bodyPr/>
        <a:lstStyle/>
        <a:p>
          <a:endParaRPr lang="es-ES"/>
        </a:p>
      </dgm:t>
    </dgm:pt>
    <dgm:pt modelId="{6DB5F707-7BB4-3544-BFA9-532FE2B207B7}">
      <dgm:prSet/>
      <dgm:spPr/>
      <dgm:t>
        <a:bodyPr/>
        <a:lstStyle/>
        <a:p>
          <a:r>
            <a:rPr lang="es-ES" dirty="0"/>
            <a:t>Clasificación </a:t>
          </a:r>
        </a:p>
      </dgm:t>
    </dgm:pt>
    <dgm:pt modelId="{69FDD6A7-D230-4F4B-BFC7-23EAC72B8A4F}" type="sibTrans" cxnId="{50C0C486-731C-3C43-93CE-86B2756B715D}">
      <dgm:prSet/>
      <dgm:spPr/>
      <dgm:t>
        <a:bodyPr/>
        <a:lstStyle/>
        <a:p>
          <a:endParaRPr lang="es-ES"/>
        </a:p>
      </dgm:t>
    </dgm:pt>
    <dgm:pt modelId="{7EEEDA35-79A4-8347-B0D9-7496CD00123E}" type="parTrans" cxnId="{50C0C486-731C-3C43-93CE-86B2756B715D}">
      <dgm:prSet/>
      <dgm:spPr/>
      <dgm:t>
        <a:bodyPr/>
        <a:lstStyle/>
        <a:p>
          <a:endParaRPr lang="es-ES"/>
        </a:p>
      </dgm:t>
    </dgm:pt>
    <dgm:pt modelId="{A59B00B5-856C-224D-98C2-AC974D3947DA}">
      <dgm:prSet/>
      <dgm:spPr/>
      <dgm:t>
        <a:bodyPr/>
        <a:lstStyle/>
        <a:p>
          <a:r>
            <a:rPr lang="es-ES" dirty="0"/>
            <a:t>Inducidas.- Rayo cae próximo a la línea </a:t>
          </a:r>
        </a:p>
      </dgm:t>
    </dgm:pt>
    <dgm:pt modelId="{8DAF3802-6D5F-BE49-A236-A724F22E4DA8}" type="parTrans" cxnId="{9D1D8919-E78A-F246-94E1-4CF0069A6943}">
      <dgm:prSet/>
      <dgm:spPr/>
      <dgm:t>
        <a:bodyPr/>
        <a:lstStyle/>
        <a:p>
          <a:endParaRPr lang="es-ES"/>
        </a:p>
      </dgm:t>
    </dgm:pt>
    <dgm:pt modelId="{EFB070B1-772F-B94B-B174-3DCB4ADC9E31}" type="sibTrans" cxnId="{9D1D8919-E78A-F246-94E1-4CF0069A6943}">
      <dgm:prSet/>
      <dgm:spPr/>
      <dgm:t>
        <a:bodyPr/>
        <a:lstStyle/>
        <a:p>
          <a:endParaRPr lang="es-ES"/>
        </a:p>
      </dgm:t>
    </dgm:pt>
    <dgm:pt modelId="{D96D1EA0-DBD3-974F-8EC6-0A33E13214B8}">
      <dgm:prSet/>
      <dgm:spPr/>
      <dgm:t>
        <a:bodyPr/>
        <a:lstStyle/>
        <a:p>
          <a:r>
            <a:rPr lang="es-ES" dirty="0"/>
            <a:t>Aumento de Potencial de tierra .- cae suelo o en estructura conectada al tierra</a:t>
          </a:r>
        </a:p>
      </dgm:t>
    </dgm:pt>
    <dgm:pt modelId="{799ABF9A-84DB-834D-A781-C80D318ED79B}" type="parTrans" cxnId="{F8AEAFE0-64FD-634F-AEFC-1260AC08E695}">
      <dgm:prSet/>
      <dgm:spPr/>
      <dgm:t>
        <a:bodyPr/>
        <a:lstStyle/>
        <a:p>
          <a:endParaRPr lang="es-ES"/>
        </a:p>
      </dgm:t>
    </dgm:pt>
    <dgm:pt modelId="{5E575EE7-2404-8C4A-AE60-8E5096F4244C}" type="sibTrans" cxnId="{F8AEAFE0-64FD-634F-AEFC-1260AC08E695}">
      <dgm:prSet/>
      <dgm:spPr/>
      <dgm:t>
        <a:bodyPr/>
        <a:lstStyle/>
        <a:p>
          <a:endParaRPr lang="es-ES"/>
        </a:p>
      </dgm:t>
    </dgm:pt>
    <dgm:pt modelId="{336B65DC-2EEE-B649-BFD0-6204CA989B2B}">
      <dgm:prSet/>
      <dgm:spPr/>
      <dgm:t>
        <a:bodyPr/>
        <a:lstStyle/>
        <a:p>
          <a:r>
            <a:rPr lang="es-ES" dirty="0"/>
            <a:t>Corriente de fuga en </a:t>
          </a:r>
          <a:r>
            <a:rPr lang="es-ES" dirty="0" err="1"/>
            <a:t>autovávulas</a:t>
          </a:r>
          <a:r>
            <a:rPr lang="es-ES" dirty="0"/>
            <a:t>.</a:t>
          </a:r>
        </a:p>
        <a:p>
          <a:r>
            <a:rPr lang="es-ES" dirty="0"/>
            <a:t>Corte de continuidad del neutro.</a:t>
          </a:r>
        </a:p>
        <a:p>
          <a:r>
            <a:rPr lang="es-ES" dirty="0"/>
            <a:t>Sobretensión receptores </a:t>
          </a:r>
        </a:p>
      </dgm:t>
    </dgm:pt>
    <dgm:pt modelId="{B0EE25C2-DF21-2B4F-B496-5CC12E0B2A65}" type="parTrans" cxnId="{BE514456-70EC-0B4F-BB7C-404C5DE82434}">
      <dgm:prSet/>
      <dgm:spPr/>
      <dgm:t>
        <a:bodyPr/>
        <a:lstStyle/>
        <a:p>
          <a:endParaRPr lang="es-ES"/>
        </a:p>
      </dgm:t>
    </dgm:pt>
    <dgm:pt modelId="{CEFF2EB0-9C39-344F-80F8-CE626E794FE7}" type="sibTrans" cxnId="{BE514456-70EC-0B4F-BB7C-404C5DE82434}">
      <dgm:prSet/>
      <dgm:spPr/>
      <dgm:t>
        <a:bodyPr/>
        <a:lstStyle/>
        <a:p>
          <a:endParaRPr lang="es-ES"/>
        </a:p>
      </dgm:t>
    </dgm:pt>
    <dgm:pt modelId="{474A3672-AB1B-B042-888E-E3305F91687F}">
      <dgm:prSet/>
      <dgm:spPr/>
      <dgm:t>
        <a:bodyPr/>
        <a:lstStyle/>
        <a:p>
          <a:r>
            <a:rPr lang="es-ES" dirty="0"/>
            <a:t>Apertura de aparatos de protección.</a:t>
          </a:r>
        </a:p>
        <a:p>
          <a:r>
            <a:rPr lang="es-ES" dirty="0"/>
            <a:t>Apertura y cierre de A. Maniobra.</a:t>
          </a:r>
        </a:p>
      </dgm:t>
    </dgm:pt>
    <dgm:pt modelId="{349AC130-EF4C-D54F-B74E-57AF9B7A166D}" type="parTrans" cxnId="{88A76638-5EAD-D847-B0E3-B78FF4F00212}">
      <dgm:prSet/>
      <dgm:spPr/>
      <dgm:t>
        <a:bodyPr/>
        <a:lstStyle/>
        <a:p>
          <a:endParaRPr lang="es-ES"/>
        </a:p>
      </dgm:t>
    </dgm:pt>
    <dgm:pt modelId="{8E6993E7-2E39-0445-BE17-777FAD82651C}" type="sibTrans" cxnId="{88A76638-5EAD-D847-B0E3-B78FF4F00212}">
      <dgm:prSet/>
      <dgm:spPr/>
      <dgm:t>
        <a:bodyPr/>
        <a:lstStyle/>
        <a:p>
          <a:endParaRPr lang="es-ES"/>
        </a:p>
      </dgm:t>
    </dgm:pt>
    <dgm:pt modelId="{D093C88E-B850-EB4B-96E6-1217DBC04948}" type="pres">
      <dgm:prSet presAssocID="{5AD499B6-722F-5842-9D31-CE8B13D46E4F}" presName="hierChild1" presStyleCnt="0">
        <dgm:presLayoutVars>
          <dgm:chPref val="1"/>
          <dgm:dir/>
          <dgm:animOne val="branch"/>
          <dgm:animLvl val="lvl"/>
          <dgm:resizeHandles/>
        </dgm:presLayoutVars>
      </dgm:prSet>
      <dgm:spPr/>
    </dgm:pt>
    <dgm:pt modelId="{FABAAADD-2213-0542-A402-79915A5E73B7}" type="pres">
      <dgm:prSet presAssocID="{6DB5F707-7BB4-3544-BFA9-532FE2B207B7}" presName="hierRoot1" presStyleCnt="0"/>
      <dgm:spPr/>
    </dgm:pt>
    <dgm:pt modelId="{769CD814-C14E-4F44-80D6-6DF69ECB87BF}" type="pres">
      <dgm:prSet presAssocID="{6DB5F707-7BB4-3544-BFA9-532FE2B207B7}" presName="composite" presStyleCnt="0"/>
      <dgm:spPr/>
    </dgm:pt>
    <dgm:pt modelId="{28A01144-94D0-4F46-962E-FE3C97DC089A}" type="pres">
      <dgm:prSet presAssocID="{6DB5F707-7BB4-3544-BFA9-532FE2B207B7}" presName="background" presStyleLbl="node0" presStyleIdx="0" presStyleCnt="1"/>
      <dgm:spPr/>
    </dgm:pt>
    <dgm:pt modelId="{5B0D4FA0-A666-BA4D-8ACF-168CD58B3EFE}" type="pres">
      <dgm:prSet presAssocID="{6DB5F707-7BB4-3544-BFA9-532FE2B207B7}" presName="text" presStyleLbl="fgAcc0" presStyleIdx="0" presStyleCnt="1">
        <dgm:presLayoutVars>
          <dgm:chPref val="3"/>
        </dgm:presLayoutVars>
      </dgm:prSet>
      <dgm:spPr/>
    </dgm:pt>
    <dgm:pt modelId="{5287A6A7-24C4-D040-BF59-DB264597C836}" type="pres">
      <dgm:prSet presAssocID="{6DB5F707-7BB4-3544-BFA9-532FE2B207B7}" presName="hierChild2" presStyleCnt="0"/>
      <dgm:spPr/>
    </dgm:pt>
    <dgm:pt modelId="{04576AD1-DEB4-3040-A88B-17283EB8EF01}" type="pres">
      <dgm:prSet presAssocID="{2B1B820D-53BF-BF4E-BAB2-1B14B10794A6}" presName="Name10" presStyleLbl="parChTrans1D2" presStyleIdx="0" presStyleCnt="2"/>
      <dgm:spPr/>
    </dgm:pt>
    <dgm:pt modelId="{27A7A29A-47CF-4B4F-97FE-DA4BDC407C34}" type="pres">
      <dgm:prSet presAssocID="{158F712B-DD56-6D44-817F-52C1C822D8B5}" presName="hierRoot2" presStyleCnt="0"/>
      <dgm:spPr/>
    </dgm:pt>
    <dgm:pt modelId="{34680160-5FF0-4044-B538-A2ED20388088}" type="pres">
      <dgm:prSet presAssocID="{158F712B-DD56-6D44-817F-52C1C822D8B5}" presName="composite2" presStyleCnt="0"/>
      <dgm:spPr/>
    </dgm:pt>
    <dgm:pt modelId="{0085BDC1-2DB6-8747-9617-BCD8A1C3EE0B}" type="pres">
      <dgm:prSet presAssocID="{158F712B-DD56-6D44-817F-52C1C822D8B5}" presName="background2" presStyleLbl="node2" presStyleIdx="0" presStyleCnt="2"/>
      <dgm:spPr/>
    </dgm:pt>
    <dgm:pt modelId="{0EA2EECE-3C16-1A4C-B98D-33F365719EBA}" type="pres">
      <dgm:prSet presAssocID="{158F712B-DD56-6D44-817F-52C1C822D8B5}" presName="text2" presStyleLbl="fgAcc2" presStyleIdx="0" presStyleCnt="2">
        <dgm:presLayoutVars>
          <dgm:chPref val="3"/>
        </dgm:presLayoutVars>
      </dgm:prSet>
      <dgm:spPr/>
    </dgm:pt>
    <dgm:pt modelId="{ECE1761F-7BA4-2048-B7DB-32BAA4A61959}" type="pres">
      <dgm:prSet presAssocID="{158F712B-DD56-6D44-817F-52C1C822D8B5}" presName="hierChild3" presStyleCnt="0"/>
      <dgm:spPr/>
    </dgm:pt>
    <dgm:pt modelId="{1AA04EB9-075C-544B-85F9-B5A0828435F0}" type="pres">
      <dgm:prSet presAssocID="{96285756-EB17-5144-94BA-3C63A0017E64}" presName="Name17" presStyleLbl="parChTrans1D3" presStyleIdx="0" presStyleCnt="5"/>
      <dgm:spPr/>
    </dgm:pt>
    <dgm:pt modelId="{1837EE9D-BF60-7343-90AB-8CECF7768A51}" type="pres">
      <dgm:prSet presAssocID="{29ED3147-8A08-AF46-BE65-A611ECCD258E}" presName="hierRoot3" presStyleCnt="0"/>
      <dgm:spPr/>
    </dgm:pt>
    <dgm:pt modelId="{910102C6-AE34-E94B-B7F8-04DABE7B6783}" type="pres">
      <dgm:prSet presAssocID="{29ED3147-8A08-AF46-BE65-A611ECCD258E}" presName="composite3" presStyleCnt="0"/>
      <dgm:spPr/>
    </dgm:pt>
    <dgm:pt modelId="{D63E1F05-F865-404C-B2ED-8FFE80761A5A}" type="pres">
      <dgm:prSet presAssocID="{29ED3147-8A08-AF46-BE65-A611ECCD258E}" presName="background3" presStyleLbl="node3" presStyleIdx="0" presStyleCnt="5"/>
      <dgm:spPr/>
    </dgm:pt>
    <dgm:pt modelId="{E8F70EC6-C0A1-0D4F-A1E8-4354FAB3B05E}" type="pres">
      <dgm:prSet presAssocID="{29ED3147-8A08-AF46-BE65-A611ECCD258E}" presName="text3" presStyleLbl="fgAcc3" presStyleIdx="0" presStyleCnt="5">
        <dgm:presLayoutVars>
          <dgm:chPref val="3"/>
        </dgm:presLayoutVars>
      </dgm:prSet>
      <dgm:spPr/>
    </dgm:pt>
    <dgm:pt modelId="{764D82D9-793A-5949-B2AF-0983EDDA7F91}" type="pres">
      <dgm:prSet presAssocID="{29ED3147-8A08-AF46-BE65-A611ECCD258E}" presName="hierChild4" presStyleCnt="0"/>
      <dgm:spPr/>
    </dgm:pt>
    <dgm:pt modelId="{079B3C8F-76C3-2A41-B017-C079190C0001}" type="pres">
      <dgm:prSet presAssocID="{B0EE25C2-DF21-2B4F-B496-5CC12E0B2A65}" presName="Name23" presStyleLbl="parChTrans1D4" presStyleIdx="0" presStyleCnt="2"/>
      <dgm:spPr/>
    </dgm:pt>
    <dgm:pt modelId="{5357B9BD-212F-564F-A672-656880488D14}" type="pres">
      <dgm:prSet presAssocID="{336B65DC-2EEE-B649-BFD0-6204CA989B2B}" presName="hierRoot4" presStyleCnt="0"/>
      <dgm:spPr/>
    </dgm:pt>
    <dgm:pt modelId="{4F9D782E-E57C-1A42-8CB5-2BE101ECFCA0}" type="pres">
      <dgm:prSet presAssocID="{336B65DC-2EEE-B649-BFD0-6204CA989B2B}" presName="composite4" presStyleCnt="0"/>
      <dgm:spPr/>
    </dgm:pt>
    <dgm:pt modelId="{8A76AB5D-6D75-5344-A216-DCAF5B96D1CA}" type="pres">
      <dgm:prSet presAssocID="{336B65DC-2EEE-B649-BFD0-6204CA989B2B}" presName="background4" presStyleLbl="node4" presStyleIdx="0" presStyleCnt="2"/>
      <dgm:spPr/>
    </dgm:pt>
    <dgm:pt modelId="{CE8CDA47-5952-1E43-8591-4D434FC50658}" type="pres">
      <dgm:prSet presAssocID="{336B65DC-2EEE-B649-BFD0-6204CA989B2B}" presName="text4" presStyleLbl="fgAcc4" presStyleIdx="0" presStyleCnt="2">
        <dgm:presLayoutVars>
          <dgm:chPref val="3"/>
        </dgm:presLayoutVars>
      </dgm:prSet>
      <dgm:spPr/>
    </dgm:pt>
    <dgm:pt modelId="{A49ADB77-5DE4-3048-9F63-1AD7976D4B65}" type="pres">
      <dgm:prSet presAssocID="{336B65DC-2EEE-B649-BFD0-6204CA989B2B}" presName="hierChild5" presStyleCnt="0"/>
      <dgm:spPr/>
    </dgm:pt>
    <dgm:pt modelId="{9C134D07-0D0D-F749-AFD5-E3C9BBC8D6D5}" type="pres">
      <dgm:prSet presAssocID="{2F8A6D67-0A43-EE4A-97DB-564F8AA6E926}" presName="Name17" presStyleLbl="parChTrans1D3" presStyleIdx="1" presStyleCnt="5"/>
      <dgm:spPr/>
    </dgm:pt>
    <dgm:pt modelId="{17F5D260-5E8D-A949-89AB-421A1384D6DF}" type="pres">
      <dgm:prSet presAssocID="{8013B5F2-1F7C-554E-816F-FBCF0EFFC009}" presName="hierRoot3" presStyleCnt="0"/>
      <dgm:spPr/>
    </dgm:pt>
    <dgm:pt modelId="{6A32CCF7-F860-274E-BDC0-F0451C3DA998}" type="pres">
      <dgm:prSet presAssocID="{8013B5F2-1F7C-554E-816F-FBCF0EFFC009}" presName="composite3" presStyleCnt="0"/>
      <dgm:spPr/>
    </dgm:pt>
    <dgm:pt modelId="{B8EE2F22-1283-B64B-8FEF-9AC60CDC22CE}" type="pres">
      <dgm:prSet presAssocID="{8013B5F2-1F7C-554E-816F-FBCF0EFFC009}" presName="background3" presStyleLbl="node3" presStyleIdx="1" presStyleCnt="5"/>
      <dgm:spPr/>
    </dgm:pt>
    <dgm:pt modelId="{928B4FF3-8CE0-AA43-B1FA-9A33BDF76030}" type="pres">
      <dgm:prSet presAssocID="{8013B5F2-1F7C-554E-816F-FBCF0EFFC009}" presName="text3" presStyleLbl="fgAcc3" presStyleIdx="1" presStyleCnt="5">
        <dgm:presLayoutVars>
          <dgm:chPref val="3"/>
        </dgm:presLayoutVars>
      </dgm:prSet>
      <dgm:spPr/>
    </dgm:pt>
    <dgm:pt modelId="{908AF55A-CD7F-4B4A-A6A3-F4FD337D2B6A}" type="pres">
      <dgm:prSet presAssocID="{8013B5F2-1F7C-554E-816F-FBCF0EFFC009}" presName="hierChild4" presStyleCnt="0"/>
      <dgm:spPr/>
    </dgm:pt>
    <dgm:pt modelId="{8E925959-3B59-D54D-9C8F-6BD4748C8E81}" type="pres">
      <dgm:prSet presAssocID="{349AC130-EF4C-D54F-B74E-57AF9B7A166D}" presName="Name23" presStyleLbl="parChTrans1D4" presStyleIdx="1" presStyleCnt="2"/>
      <dgm:spPr/>
    </dgm:pt>
    <dgm:pt modelId="{2CC29DB3-DB56-A243-B686-1EC2B2928E53}" type="pres">
      <dgm:prSet presAssocID="{474A3672-AB1B-B042-888E-E3305F91687F}" presName="hierRoot4" presStyleCnt="0"/>
      <dgm:spPr/>
    </dgm:pt>
    <dgm:pt modelId="{991B1806-8557-3D44-A0CD-65361859B762}" type="pres">
      <dgm:prSet presAssocID="{474A3672-AB1B-B042-888E-E3305F91687F}" presName="composite4" presStyleCnt="0"/>
      <dgm:spPr/>
    </dgm:pt>
    <dgm:pt modelId="{282EE558-F945-5C4A-A7D3-686A9B44BE73}" type="pres">
      <dgm:prSet presAssocID="{474A3672-AB1B-B042-888E-E3305F91687F}" presName="background4" presStyleLbl="node4" presStyleIdx="1" presStyleCnt="2"/>
      <dgm:spPr/>
    </dgm:pt>
    <dgm:pt modelId="{06322E58-FCC1-4C46-BC7D-39A603848D5E}" type="pres">
      <dgm:prSet presAssocID="{474A3672-AB1B-B042-888E-E3305F91687F}" presName="text4" presStyleLbl="fgAcc4" presStyleIdx="1" presStyleCnt="2">
        <dgm:presLayoutVars>
          <dgm:chPref val="3"/>
        </dgm:presLayoutVars>
      </dgm:prSet>
      <dgm:spPr/>
    </dgm:pt>
    <dgm:pt modelId="{94B939FD-001B-8041-9184-FE3D89EEEFB0}" type="pres">
      <dgm:prSet presAssocID="{474A3672-AB1B-B042-888E-E3305F91687F}" presName="hierChild5" presStyleCnt="0"/>
      <dgm:spPr/>
    </dgm:pt>
    <dgm:pt modelId="{41349404-D2A0-EA4E-A117-E10E76B62F69}" type="pres">
      <dgm:prSet presAssocID="{4CF3A460-194E-1442-BBC4-CE73F99D66DC}" presName="Name10" presStyleLbl="parChTrans1D2" presStyleIdx="1" presStyleCnt="2"/>
      <dgm:spPr/>
    </dgm:pt>
    <dgm:pt modelId="{311366F9-AD5A-8641-9442-9AE18758A27A}" type="pres">
      <dgm:prSet presAssocID="{0A7F9C7A-D969-A842-A585-D34FA95F5722}" presName="hierRoot2" presStyleCnt="0"/>
      <dgm:spPr/>
    </dgm:pt>
    <dgm:pt modelId="{B879FEFB-3036-2D4D-AE2A-861A3C83664A}" type="pres">
      <dgm:prSet presAssocID="{0A7F9C7A-D969-A842-A585-D34FA95F5722}" presName="composite2" presStyleCnt="0"/>
      <dgm:spPr/>
    </dgm:pt>
    <dgm:pt modelId="{5E02E731-8572-E74F-AEBA-79F322D73EE6}" type="pres">
      <dgm:prSet presAssocID="{0A7F9C7A-D969-A842-A585-D34FA95F5722}" presName="background2" presStyleLbl="node2" presStyleIdx="1" presStyleCnt="2"/>
      <dgm:spPr/>
    </dgm:pt>
    <dgm:pt modelId="{61BB80B6-520C-2F41-AB93-F27A50862747}" type="pres">
      <dgm:prSet presAssocID="{0A7F9C7A-D969-A842-A585-D34FA95F5722}" presName="text2" presStyleLbl="fgAcc2" presStyleIdx="1" presStyleCnt="2">
        <dgm:presLayoutVars>
          <dgm:chPref val="3"/>
        </dgm:presLayoutVars>
      </dgm:prSet>
      <dgm:spPr/>
    </dgm:pt>
    <dgm:pt modelId="{3C859B73-9E31-9243-BEF2-30E9A7EB886A}" type="pres">
      <dgm:prSet presAssocID="{0A7F9C7A-D969-A842-A585-D34FA95F5722}" presName="hierChild3" presStyleCnt="0"/>
      <dgm:spPr/>
    </dgm:pt>
    <dgm:pt modelId="{3BE3ED76-DACA-5B45-BDF8-EA900F57FBF6}" type="pres">
      <dgm:prSet presAssocID="{FB0076A8-8B9A-644C-8EEF-48DE79C86E5E}" presName="Name17" presStyleLbl="parChTrans1D3" presStyleIdx="2" presStyleCnt="5"/>
      <dgm:spPr/>
    </dgm:pt>
    <dgm:pt modelId="{9D3911BC-07E8-794F-B705-2D2C48FD37B2}" type="pres">
      <dgm:prSet presAssocID="{E73CA6A8-03FD-D64E-98ED-7E899CE5F1FF}" presName="hierRoot3" presStyleCnt="0"/>
      <dgm:spPr/>
    </dgm:pt>
    <dgm:pt modelId="{742FF199-C87F-F142-A4C2-05B9A8B14FA0}" type="pres">
      <dgm:prSet presAssocID="{E73CA6A8-03FD-D64E-98ED-7E899CE5F1FF}" presName="composite3" presStyleCnt="0"/>
      <dgm:spPr/>
    </dgm:pt>
    <dgm:pt modelId="{A438ACAC-5B4E-A943-AFB5-389A975F53FC}" type="pres">
      <dgm:prSet presAssocID="{E73CA6A8-03FD-D64E-98ED-7E899CE5F1FF}" presName="background3" presStyleLbl="node3" presStyleIdx="2" presStyleCnt="5"/>
      <dgm:spPr/>
    </dgm:pt>
    <dgm:pt modelId="{77DA0C8B-09F2-514A-A90F-2639C60550CE}" type="pres">
      <dgm:prSet presAssocID="{E73CA6A8-03FD-D64E-98ED-7E899CE5F1FF}" presName="text3" presStyleLbl="fgAcc3" presStyleIdx="2" presStyleCnt="5">
        <dgm:presLayoutVars>
          <dgm:chPref val="3"/>
        </dgm:presLayoutVars>
      </dgm:prSet>
      <dgm:spPr/>
    </dgm:pt>
    <dgm:pt modelId="{887FF0A4-C76C-9445-B7E3-4D42D111CC7D}" type="pres">
      <dgm:prSet presAssocID="{E73CA6A8-03FD-D64E-98ED-7E899CE5F1FF}" presName="hierChild4" presStyleCnt="0"/>
      <dgm:spPr/>
    </dgm:pt>
    <dgm:pt modelId="{D9038A88-225A-3B42-8EA2-E61ECB0CD8FA}" type="pres">
      <dgm:prSet presAssocID="{8DAF3802-6D5F-BE49-A236-A724F22E4DA8}" presName="Name17" presStyleLbl="parChTrans1D3" presStyleIdx="3" presStyleCnt="5"/>
      <dgm:spPr/>
    </dgm:pt>
    <dgm:pt modelId="{F441DF89-B864-E74A-9901-E938812EAF61}" type="pres">
      <dgm:prSet presAssocID="{A59B00B5-856C-224D-98C2-AC974D3947DA}" presName="hierRoot3" presStyleCnt="0"/>
      <dgm:spPr/>
    </dgm:pt>
    <dgm:pt modelId="{9E28155F-933A-B34D-A6AF-3DE1C97EA4E1}" type="pres">
      <dgm:prSet presAssocID="{A59B00B5-856C-224D-98C2-AC974D3947DA}" presName="composite3" presStyleCnt="0"/>
      <dgm:spPr/>
    </dgm:pt>
    <dgm:pt modelId="{A2466A6D-AC9C-9C4E-A5EB-A5B9910C11FA}" type="pres">
      <dgm:prSet presAssocID="{A59B00B5-856C-224D-98C2-AC974D3947DA}" presName="background3" presStyleLbl="node3" presStyleIdx="3" presStyleCnt="5"/>
      <dgm:spPr/>
    </dgm:pt>
    <dgm:pt modelId="{061A8EA6-6D10-0A4C-8549-925B7F53301E}" type="pres">
      <dgm:prSet presAssocID="{A59B00B5-856C-224D-98C2-AC974D3947DA}" presName="text3" presStyleLbl="fgAcc3" presStyleIdx="3" presStyleCnt="5">
        <dgm:presLayoutVars>
          <dgm:chPref val="3"/>
        </dgm:presLayoutVars>
      </dgm:prSet>
      <dgm:spPr/>
    </dgm:pt>
    <dgm:pt modelId="{0A9C8CB6-3DE8-4442-9C80-2D762BD5D518}" type="pres">
      <dgm:prSet presAssocID="{A59B00B5-856C-224D-98C2-AC974D3947DA}" presName="hierChild4" presStyleCnt="0"/>
      <dgm:spPr/>
    </dgm:pt>
    <dgm:pt modelId="{80C64D61-FB2D-C34E-B3FA-89A401A8DDDD}" type="pres">
      <dgm:prSet presAssocID="{799ABF9A-84DB-834D-A781-C80D318ED79B}" presName="Name17" presStyleLbl="parChTrans1D3" presStyleIdx="4" presStyleCnt="5"/>
      <dgm:spPr/>
    </dgm:pt>
    <dgm:pt modelId="{75ACC6B9-CFCC-574D-B346-01028E667A86}" type="pres">
      <dgm:prSet presAssocID="{D96D1EA0-DBD3-974F-8EC6-0A33E13214B8}" presName="hierRoot3" presStyleCnt="0"/>
      <dgm:spPr/>
    </dgm:pt>
    <dgm:pt modelId="{691CFF06-D790-3249-8AF7-3458919EB7B5}" type="pres">
      <dgm:prSet presAssocID="{D96D1EA0-DBD3-974F-8EC6-0A33E13214B8}" presName="composite3" presStyleCnt="0"/>
      <dgm:spPr/>
    </dgm:pt>
    <dgm:pt modelId="{DA22F430-6414-B942-9872-AEFC70CB7754}" type="pres">
      <dgm:prSet presAssocID="{D96D1EA0-DBD3-974F-8EC6-0A33E13214B8}" presName="background3" presStyleLbl="node3" presStyleIdx="4" presStyleCnt="5"/>
      <dgm:spPr/>
    </dgm:pt>
    <dgm:pt modelId="{7D97B081-EEBD-AB4D-A2B9-154BB93C34E3}" type="pres">
      <dgm:prSet presAssocID="{D96D1EA0-DBD3-974F-8EC6-0A33E13214B8}" presName="text3" presStyleLbl="fgAcc3" presStyleIdx="4" presStyleCnt="5">
        <dgm:presLayoutVars>
          <dgm:chPref val="3"/>
        </dgm:presLayoutVars>
      </dgm:prSet>
      <dgm:spPr/>
    </dgm:pt>
    <dgm:pt modelId="{6156229E-3E5D-F94C-8F56-DE991853ADA7}" type="pres">
      <dgm:prSet presAssocID="{D96D1EA0-DBD3-974F-8EC6-0A33E13214B8}" presName="hierChild4" presStyleCnt="0"/>
      <dgm:spPr/>
    </dgm:pt>
  </dgm:ptLst>
  <dgm:cxnLst>
    <dgm:cxn modelId="{067C8700-CE41-354A-AA5C-2D94E1119F90}" type="presOf" srcId="{FB0076A8-8B9A-644C-8EEF-48DE79C86E5E}" destId="{3BE3ED76-DACA-5B45-BDF8-EA900F57FBF6}" srcOrd="0" destOrd="0" presId="urn:microsoft.com/office/officeart/2005/8/layout/hierarchy1"/>
    <dgm:cxn modelId="{C851C203-2CEB-D44C-865A-F2C9D30A2DC8}" type="presOf" srcId="{A59B00B5-856C-224D-98C2-AC974D3947DA}" destId="{061A8EA6-6D10-0A4C-8549-925B7F53301E}" srcOrd="0" destOrd="0" presId="urn:microsoft.com/office/officeart/2005/8/layout/hierarchy1"/>
    <dgm:cxn modelId="{0040CB05-F51F-D447-AFDC-5CC49F1DE265}" type="presOf" srcId="{4CF3A460-194E-1442-BBC4-CE73F99D66DC}" destId="{41349404-D2A0-EA4E-A117-E10E76B62F69}" srcOrd="0" destOrd="0" presId="urn:microsoft.com/office/officeart/2005/8/layout/hierarchy1"/>
    <dgm:cxn modelId="{3E7DCA08-8625-594C-AF1C-7C7DB720B2A9}" type="presOf" srcId="{2F8A6D67-0A43-EE4A-97DB-564F8AA6E926}" destId="{9C134D07-0D0D-F749-AFD5-E3C9BBC8D6D5}" srcOrd="0" destOrd="0" presId="urn:microsoft.com/office/officeart/2005/8/layout/hierarchy1"/>
    <dgm:cxn modelId="{6B065F0D-2AD6-844E-B836-E40DF343D4FD}" type="presOf" srcId="{799ABF9A-84DB-834D-A781-C80D318ED79B}" destId="{80C64D61-FB2D-C34E-B3FA-89A401A8DDDD}" srcOrd="0" destOrd="0" presId="urn:microsoft.com/office/officeart/2005/8/layout/hierarchy1"/>
    <dgm:cxn modelId="{9D1D8919-E78A-F246-94E1-4CF0069A6943}" srcId="{0A7F9C7A-D969-A842-A585-D34FA95F5722}" destId="{A59B00B5-856C-224D-98C2-AC974D3947DA}" srcOrd="1" destOrd="0" parTransId="{8DAF3802-6D5F-BE49-A236-A724F22E4DA8}" sibTransId="{EFB070B1-772F-B94B-B174-3DCB4ADC9E31}"/>
    <dgm:cxn modelId="{D8921B1A-0D1A-F442-A450-1A09791E1339}" type="presOf" srcId="{474A3672-AB1B-B042-888E-E3305F91687F}" destId="{06322E58-FCC1-4C46-BC7D-39A603848D5E}" srcOrd="0" destOrd="0" presId="urn:microsoft.com/office/officeart/2005/8/layout/hierarchy1"/>
    <dgm:cxn modelId="{87CC8325-94C3-9A4B-9E33-0B6BC9E64F5B}" srcId="{158F712B-DD56-6D44-817F-52C1C822D8B5}" destId="{29ED3147-8A08-AF46-BE65-A611ECCD258E}" srcOrd="0" destOrd="0" parTransId="{96285756-EB17-5144-94BA-3C63A0017E64}" sibTransId="{DD92A428-1AAD-7244-A4B0-6F37C637D11E}"/>
    <dgm:cxn modelId="{295C7536-45A1-7249-A36E-1AE077F7A015}" type="presOf" srcId="{336B65DC-2EEE-B649-BFD0-6204CA989B2B}" destId="{CE8CDA47-5952-1E43-8591-4D434FC50658}" srcOrd="0" destOrd="0" presId="urn:microsoft.com/office/officeart/2005/8/layout/hierarchy1"/>
    <dgm:cxn modelId="{88A76638-5EAD-D847-B0E3-B78FF4F00212}" srcId="{8013B5F2-1F7C-554E-816F-FBCF0EFFC009}" destId="{474A3672-AB1B-B042-888E-E3305F91687F}" srcOrd="0" destOrd="0" parTransId="{349AC130-EF4C-D54F-B74E-57AF9B7A166D}" sibTransId="{8E6993E7-2E39-0445-BE17-777FAD82651C}"/>
    <dgm:cxn modelId="{C0A0FE4E-ADCD-4E4B-AF2E-E536CBB45258}" type="presOf" srcId="{6DB5F707-7BB4-3544-BFA9-532FE2B207B7}" destId="{5B0D4FA0-A666-BA4D-8ACF-168CD58B3EFE}" srcOrd="0" destOrd="0" presId="urn:microsoft.com/office/officeart/2005/8/layout/hierarchy1"/>
    <dgm:cxn modelId="{0A360053-AA25-E343-884D-C6E3EB996253}" type="presOf" srcId="{E73CA6A8-03FD-D64E-98ED-7E899CE5F1FF}" destId="{77DA0C8B-09F2-514A-A90F-2639C60550CE}" srcOrd="0" destOrd="0" presId="urn:microsoft.com/office/officeart/2005/8/layout/hierarchy1"/>
    <dgm:cxn modelId="{BE514456-70EC-0B4F-BB7C-404C5DE82434}" srcId="{29ED3147-8A08-AF46-BE65-A611ECCD258E}" destId="{336B65DC-2EEE-B649-BFD0-6204CA989B2B}" srcOrd="0" destOrd="0" parTransId="{B0EE25C2-DF21-2B4F-B496-5CC12E0B2A65}" sibTransId="{CEFF2EB0-9C39-344F-80F8-CE626E794FE7}"/>
    <dgm:cxn modelId="{A7118464-803A-9F49-8A88-92D01D19C363}" srcId="{6DB5F707-7BB4-3544-BFA9-532FE2B207B7}" destId="{0A7F9C7A-D969-A842-A585-D34FA95F5722}" srcOrd="1" destOrd="0" parTransId="{4CF3A460-194E-1442-BBC4-CE73F99D66DC}" sibTransId="{136A7BA3-F7FD-7248-9C88-C3874CAA4AC7}"/>
    <dgm:cxn modelId="{2997997F-36B3-7E49-9A8A-FBA73A1D2E2C}" type="presOf" srcId="{B0EE25C2-DF21-2B4F-B496-5CC12E0B2A65}" destId="{079B3C8F-76C3-2A41-B017-C079190C0001}" srcOrd="0" destOrd="0" presId="urn:microsoft.com/office/officeart/2005/8/layout/hierarchy1"/>
    <dgm:cxn modelId="{50C0C486-731C-3C43-93CE-86B2756B715D}" srcId="{5AD499B6-722F-5842-9D31-CE8B13D46E4F}" destId="{6DB5F707-7BB4-3544-BFA9-532FE2B207B7}" srcOrd="0" destOrd="0" parTransId="{7EEEDA35-79A4-8347-B0D9-7496CD00123E}" sibTransId="{69FDD6A7-D230-4F4B-BFC7-23EAC72B8A4F}"/>
    <dgm:cxn modelId="{1ADEDF93-FF20-954E-A272-8F5E524C5677}" type="presOf" srcId="{5AD499B6-722F-5842-9D31-CE8B13D46E4F}" destId="{D093C88E-B850-EB4B-96E6-1217DBC04948}" srcOrd="0" destOrd="0" presId="urn:microsoft.com/office/officeart/2005/8/layout/hierarchy1"/>
    <dgm:cxn modelId="{80A92D97-95CF-884C-B503-86427185AE9D}" type="presOf" srcId="{8DAF3802-6D5F-BE49-A236-A724F22E4DA8}" destId="{D9038A88-225A-3B42-8EA2-E61ECB0CD8FA}" srcOrd="0" destOrd="0" presId="urn:microsoft.com/office/officeart/2005/8/layout/hierarchy1"/>
    <dgm:cxn modelId="{DE1AB298-E944-7A42-86B1-9C0BC7F68322}" type="presOf" srcId="{2B1B820D-53BF-BF4E-BAB2-1B14B10794A6}" destId="{04576AD1-DEB4-3040-A88B-17283EB8EF01}" srcOrd="0" destOrd="0" presId="urn:microsoft.com/office/officeart/2005/8/layout/hierarchy1"/>
    <dgm:cxn modelId="{5763F29B-C161-3140-A2FD-F336ACE575FA}" type="presOf" srcId="{D96D1EA0-DBD3-974F-8EC6-0A33E13214B8}" destId="{7D97B081-EEBD-AB4D-A2B9-154BB93C34E3}" srcOrd="0" destOrd="0" presId="urn:microsoft.com/office/officeart/2005/8/layout/hierarchy1"/>
    <dgm:cxn modelId="{CA3D72A4-CF67-E34D-A53F-34C39DD119B1}" type="presOf" srcId="{8013B5F2-1F7C-554E-816F-FBCF0EFFC009}" destId="{928B4FF3-8CE0-AA43-B1FA-9A33BDF76030}" srcOrd="0" destOrd="0" presId="urn:microsoft.com/office/officeart/2005/8/layout/hierarchy1"/>
    <dgm:cxn modelId="{543CAEB7-B921-0C49-93A4-475D3326AF1F}" type="presOf" srcId="{0A7F9C7A-D969-A842-A585-D34FA95F5722}" destId="{61BB80B6-520C-2F41-AB93-F27A50862747}" srcOrd="0" destOrd="0" presId="urn:microsoft.com/office/officeart/2005/8/layout/hierarchy1"/>
    <dgm:cxn modelId="{4FB38EC6-D9B8-744B-8CBB-34BD951DDBC5}" srcId="{0A7F9C7A-D969-A842-A585-D34FA95F5722}" destId="{E73CA6A8-03FD-D64E-98ED-7E899CE5F1FF}" srcOrd="0" destOrd="0" parTransId="{FB0076A8-8B9A-644C-8EEF-48DE79C86E5E}" sibTransId="{53D94FC8-7737-894E-95D5-7144AE3401A9}"/>
    <dgm:cxn modelId="{19A391D1-F7E7-5846-81F6-0EB45AC9F016}" type="presOf" srcId="{29ED3147-8A08-AF46-BE65-A611ECCD258E}" destId="{E8F70EC6-C0A1-0D4F-A1E8-4354FAB3B05E}" srcOrd="0" destOrd="0" presId="urn:microsoft.com/office/officeart/2005/8/layout/hierarchy1"/>
    <dgm:cxn modelId="{E9F659E0-A48F-6E43-B9A0-11B5EEA2EF0E}" type="presOf" srcId="{96285756-EB17-5144-94BA-3C63A0017E64}" destId="{1AA04EB9-075C-544B-85F9-B5A0828435F0}" srcOrd="0" destOrd="0" presId="urn:microsoft.com/office/officeart/2005/8/layout/hierarchy1"/>
    <dgm:cxn modelId="{F8AEAFE0-64FD-634F-AEFC-1260AC08E695}" srcId="{0A7F9C7A-D969-A842-A585-D34FA95F5722}" destId="{D96D1EA0-DBD3-974F-8EC6-0A33E13214B8}" srcOrd="2" destOrd="0" parTransId="{799ABF9A-84DB-834D-A781-C80D318ED79B}" sibTransId="{5E575EE7-2404-8C4A-AE60-8E5096F4244C}"/>
    <dgm:cxn modelId="{742D6FE2-5F8F-234D-B57D-51933FCA133A}" srcId="{158F712B-DD56-6D44-817F-52C1C822D8B5}" destId="{8013B5F2-1F7C-554E-816F-FBCF0EFFC009}" srcOrd="1" destOrd="0" parTransId="{2F8A6D67-0A43-EE4A-97DB-564F8AA6E926}" sibTransId="{1B93A555-257C-4C4F-8A2A-1243729C9EF5}"/>
    <dgm:cxn modelId="{8A02CAE4-6F5A-2D45-8AE7-EB154C0F9821}" srcId="{6DB5F707-7BB4-3544-BFA9-532FE2B207B7}" destId="{158F712B-DD56-6D44-817F-52C1C822D8B5}" srcOrd="0" destOrd="0" parTransId="{2B1B820D-53BF-BF4E-BAB2-1B14B10794A6}" sibTransId="{BB26D06C-3D75-104F-A718-4839ED88072E}"/>
    <dgm:cxn modelId="{4ADF64F3-3127-0F41-8FA1-3B14A3D09DFB}" type="presOf" srcId="{158F712B-DD56-6D44-817F-52C1C822D8B5}" destId="{0EA2EECE-3C16-1A4C-B98D-33F365719EBA}" srcOrd="0" destOrd="0" presId="urn:microsoft.com/office/officeart/2005/8/layout/hierarchy1"/>
    <dgm:cxn modelId="{87785EFF-CFA6-434F-974C-DAC1F0754C36}" type="presOf" srcId="{349AC130-EF4C-D54F-B74E-57AF9B7A166D}" destId="{8E925959-3B59-D54D-9C8F-6BD4748C8E81}" srcOrd="0" destOrd="0" presId="urn:microsoft.com/office/officeart/2005/8/layout/hierarchy1"/>
    <dgm:cxn modelId="{2D97E0D5-B184-C74D-BD48-1C3480524C81}" type="presParOf" srcId="{D093C88E-B850-EB4B-96E6-1217DBC04948}" destId="{FABAAADD-2213-0542-A402-79915A5E73B7}" srcOrd="0" destOrd="0" presId="urn:microsoft.com/office/officeart/2005/8/layout/hierarchy1"/>
    <dgm:cxn modelId="{73AEFF1C-AAB3-6F41-B385-DD6BC4C2B027}" type="presParOf" srcId="{FABAAADD-2213-0542-A402-79915A5E73B7}" destId="{769CD814-C14E-4F44-80D6-6DF69ECB87BF}" srcOrd="0" destOrd="0" presId="urn:microsoft.com/office/officeart/2005/8/layout/hierarchy1"/>
    <dgm:cxn modelId="{F5C49A4A-D253-FD4D-9AFE-7E02253568FC}" type="presParOf" srcId="{769CD814-C14E-4F44-80D6-6DF69ECB87BF}" destId="{28A01144-94D0-4F46-962E-FE3C97DC089A}" srcOrd="0" destOrd="0" presId="urn:microsoft.com/office/officeart/2005/8/layout/hierarchy1"/>
    <dgm:cxn modelId="{664F1F38-7CED-504E-8650-7FF2AAFE782D}" type="presParOf" srcId="{769CD814-C14E-4F44-80D6-6DF69ECB87BF}" destId="{5B0D4FA0-A666-BA4D-8ACF-168CD58B3EFE}" srcOrd="1" destOrd="0" presId="urn:microsoft.com/office/officeart/2005/8/layout/hierarchy1"/>
    <dgm:cxn modelId="{123F7E3F-E6F2-C14C-9B95-F4DD1A01CC37}" type="presParOf" srcId="{FABAAADD-2213-0542-A402-79915A5E73B7}" destId="{5287A6A7-24C4-D040-BF59-DB264597C836}" srcOrd="1" destOrd="0" presId="urn:microsoft.com/office/officeart/2005/8/layout/hierarchy1"/>
    <dgm:cxn modelId="{2B3E2A48-67E1-9248-9E55-4E80A5980A64}" type="presParOf" srcId="{5287A6A7-24C4-D040-BF59-DB264597C836}" destId="{04576AD1-DEB4-3040-A88B-17283EB8EF01}" srcOrd="0" destOrd="0" presId="urn:microsoft.com/office/officeart/2005/8/layout/hierarchy1"/>
    <dgm:cxn modelId="{DBE3D0EB-D062-384B-85A8-8330E541C96B}" type="presParOf" srcId="{5287A6A7-24C4-D040-BF59-DB264597C836}" destId="{27A7A29A-47CF-4B4F-97FE-DA4BDC407C34}" srcOrd="1" destOrd="0" presId="urn:microsoft.com/office/officeart/2005/8/layout/hierarchy1"/>
    <dgm:cxn modelId="{BCB0BBC8-B2FF-A44F-B6FF-062F948F37CD}" type="presParOf" srcId="{27A7A29A-47CF-4B4F-97FE-DA4BDC407C34}" destId="{34680160-5FF0-4044-B538-A2ED20388088}" srcOrd="0" destOrd="0" presId="urn:microsoft.com/office/officeart/2005/8/layout/hierarchy1"/>
    <dgm:cxn modelId="{758F1A3D-C294-F44E-80D5-B4FAA65141F9}" type="presParOf" srcId="{34680160-5FF0-4044-B538-A2ED20388088}" destId="{0085BDC1-2DB6-8747-9617-BCD8A1C3EE0B}" srcOrd="0" destOrd="0" presId="urn:microsoft.com/office/officeart/2005/8/layout/hierarchy1"/>
    <dgm:cxn modelId="{34EA6FDB-15A8-FB48-9360-1522DB28C93D}" type="presParOf" srcId="{34680160-5FF0-4044-B538-A2ED20388088}" destId="{0EA2EECE-3C16-1A4C-B98D-33F365719EBA}" srcOrd="1" destOrd="0" presId="urn:microsoft.com/office/officeart/2005/8/layout/hierarchy1"/>
    <dgm:cxn modelId="{75CDAE08-8800-F243-88B5-05B899ED6BD2}" type="presParOf" srcId="{27A7A29A-47CF-4B4F-97FE-DA4BDC407C34}" destId="{ECE1761F-7BA4-2048-B7DB-32BAA4A61959}" srcOrd="1" destOrd="0" presId="urn:microsoft.com/office/officeart/2005/8/layout/hierarchy1"/>
    <dgm:cxn modelId="{A0FDA0E7-4948-B548-BD1A-1AE7F993A595}" type="presParOf" srcId="{ECE1761F-7BA4-2048-B7DB-32BAA4A61959}" destId="{1AA04EB9-075C-544B-85F9-B5A0828435F0}" srcOrd="0" destOrd="0" presId="urn:microsoft.com/office/officeart/2005/8/layout/hierarchy1"/>
    <dgm:cxn modelId="{0DCE4C38-FD43-9441-A6E3-431357BE8636}" type="presParOf" srcId="{ECE1761F-7BA4-2048-B7DB-32BAA4A61959}" destId="{1837EE9D-BF60-7343-90AB-8CECF7768A51}" srcOrd="1" destOrd="0" presId="urn:microsoft.com/office/officeart/2005/8/layout/hierarchy1"/>
    <dgm:cxn modelId="{1EC64B64-C19C-654D-966E-C635258DD030}" type="presParOf" srcId="{1837EE9D-BF60-7343-90AB-8CECF7768A51}" destId="{910102C6-AE34-E94B-B7F8-04DABE7B6783}" srcOrd="0" destOrd="0" presId="urn:microsoft.com/office/officeart/2005/8/layout/hierarchy1"/>
    <dgm:cxn modelId="{49C4F58D-2454-6B4D-9E3C-7066E436E624}" type="presParOf" srcId="{910102C6-AE34-E94B-B7F8-04DABE7B6783}" destId="{D63E1F05-F865-404C-B2ED-8FFE80761A5A}" srcOrd="0" destOrd="0" presId="urn:microsoft.com/office/officeart/2005/8/layout/hierarchy1"/>
    <dgm:cxn modelId="{E816A586-9555-504F-AA70-DFB17405C0F4}" type="presParOf" srcId="{910102C6-AE34-E94B-B7F8-04DABE7B6783}" destId="{E8F70EC6-C0A1-0D4F-A1E8-4354FAB3B05E}" srcOrd="1" destOrd="0" presId="urn:microsoft.com/office/officeart/2005/8/layout/hierarchy1"/>
    <dgm:cxn modelId="{5355A15B-3F79-3042-9B8B-6DE5B5C2BF65}" type="presParOf" srcId="{1837EE9D-BF60-7343-90AB-8CECF7768A51}" destId="{764D82D9-793A-5949-B2AF-0983EDDA7F91}" srcOrd="1" destOrd="0" presId="urn:microsoft.com/office/officeart/2005/8/layout/hierarchy1"/>
    <dgm:cxn modelId="{90CC7C12-7B7F-3440-8401-BAE78BB79D57}" type="presParOf" srcId="{764D82D9-793A-5949-B2AF-0983EDDA7F91}" destId="{079B3C8F-76C3-2A41-B017-C079190C0001}" srcOrd="0" destOrd="0" presId="urn:microsoft.com/office/officeart/2005/8/layout/hierarchy1"/>
    <dgm:cxn modelId="{26DD3064-3549-8B4B-86C5-7595B3510421}" type="presParOf" srcId="{764D82D9-793A-5949-B2AF-0983EDDA7F91}" destId="{5357B9BD-212F-564F-A672-656880488D14}" srcOrd="1" destOrd="0" presId="urn:microsoft.com/office/officeart/2005/8/layout/hierarchy1"/>
    <dgm:cxn modelId="{01A781DA-D175-4841-84CA-1165D0F0A440}" type="presParOf" srcId="{5357B9BD-212F-564F-A672-656880488D14}" destId="{4F9D782E-E57C-1A42-8CB5-2BE101ECFCA0}" srcOrd="0" destOrd="0" presId="urn:microsoft.com/office/officeart/2005/8/layout/hierarchy1"/>
    <dgm:cxn modelId="{DA55930F-4081-504B-82CA-C3EC4E4CBA49}" type="presParOf" srcId="{4F9D782E-E57C-1A42-8CB5-2BE101ECFCA0}" destId="{8A76AB5D-6D75-5344-A216-DCAF5B96D1CA}" srcOrd="0" destOrd="0" presId="urn:microsoft.com/office/officeart/2005/8/layout/hierarchy1"/>
    <dgm:cxn modelId="{2FC17F5B-BC10-AB46-B34B-5C09669234B2}" type="presParOf" srcId="{4F9D782E-E57C-1A42-8CB5-2BE101ECFCA0}" destId="{CE8CDA47-5952-1E43-8591-4D434FC50658}" srcOrd="1" destOrd="0" presId="urn:microsoft.com/office/officeart/2005/8/layout/hierarchy1"/>
    <dgm:cxn modelId="{56FE2C7A-875B-7E4A-BEBF-FE7C3280ACE6}" type="presParOf" srcId="{5357B9BD-212F-564F-A672-656880488D14}" destId="{A49ADB77-5DE4-3048-9F63-1AD7976D4B65}" srcOrd="1" destOrd="0" presId="urn:microsoft.com/office/officeart/2005/8/layout/hierarchy1"/>
    <dgm:cxn modelId="{A102505E-1039-E543-8925-4E67818C6809}" type="presParOf" srcId="{ECE1761F-7BA4-2048-B7DB-32BAA4A61959}" destId="{9C134D07-0D0D-F749-AFD5-E3C9BBC8D6D5}" srcOrd="2" destOrd="0" presId="urn:microsoft.com/office/officeart/2005/8/layout/hierarchy1"/>
    <dgm:cxn modelId="{7B65BF7A-53F0-BA4E-BAA2-A3A512F010BA}" type="presParOf" srcId="{ECE1761F-7BA4-2048-B7DB-32BAA4A61959}" destId="{17F5D260-5E8D-A949-89AB-421A1384D6DF}" srcOrd="3" destOrd="0" presId="urn:microsoft.com/office/officeart/2005/8/layout/hierarchy1"/>
    <dgm:cxn modelId="{00CB3889-CDFB-2C4E-AB3A-80B9811B9290}" type="presParOf" srcId="{17F5D260-5E8D-A949-89AB-421A1384D6DF}" destId="{6A32CCF7-F860-274E-BDC0-F0451C3DA998}" srcOrd="0" destOrd="0" presId="urn:microsoft.com/office/officeart/2005/8/layout/hierarchy1"/>
    <dgm:cxn modelId="{BA010572-34B8-0843-9F91-0024206A48A7}" type="presParOf" srcId="{6A32CCF7-F860-274E-BDC0-F0451C3DA998}" destId="{B8EE2F22-1283-B64B-8FEF-9AC60CDC22CE}" srcOrd="0" destOrd="0" presId="urn:microsoft.com/office/officeart/2005/8/layout/hierarchy1"/>
    <dgm:cxn modelId="{FD45C0A9-6D49-9842-B534-7BC426E7D71A}" type="presParOf" srcId="{6A32CCF7-F860-274E-BDC0-F0451C3DA998}" destId="{928B4FF3-8CE0-AA43-B1FA-9A33BDF76030}" srcOrd="1" destOrd="0" presId="urn:microsoft.com/office/officeart/2005/8/layout/hierarchy1"/>
    <dgm:cxn modelId="{5452A401-4B7B-FC47-A419-71860AFFAEE4}" type="presParOf" srcId="{17F5D260-5E8D-A949-89AB-421A1384D6DF}" destId="{908AF55A-CD7F-4B4A-A6A3-F4FD337D2B6A}" srcOrd="1" destOrd="0" presId="urn:microsoft.com/office/officeart/2005/8/layout/hierarchy1"/>
    <dgm:cxn modelId="{A80C24DB-6E62-C248-8307-9419672FDCB1}" type="presParOf" srcId="{908AF55A-CD7F-4B4A-A6A3-F4FD337D2B6A}" destId="{8E925959-3B59-D54D-9C8F-6BD4748C8E81}" srcOrd="0" destOrd="0" presId="urn:microsoft.com/office/officeart/2005/8/layout/hierarchy1"/>
    <dgm:cxn modelId="{381DDB32-EE2E-9744-9025-8E28CD50790A}" type="presParOf" srcId="{908AF55A-CD7F-4B4A-A6A3-F4FD337D2B6A}" destId="{2CC29DB3-DB56-A243-B686-1EC2B2928E53}" srcOrd="1" destOrd="0" presId="urn:microsoft.com/office/officeart/2005/8/layout/hierarchy1"/>
    <dgm:cxn modelId="{31592144-C70F-C24F-8F86-08CA13D4FEA2}" type="presParOf" srcId="{2CC29DB3-DB56-A243-B686-1EC2B2928E53}" destId="{991B1806-8557-3D44-A0CD-65361859B762}" srcOrd="0" destOrd="0" presId="urn:microsoft.com/office/officeart/2005/8/layout/hierarchy1"/>
    <dgm:cxn modelId="{C2FF161A-F1A4-DE40-B668-861E70493B0B}" type="presParOf" srcId="{991B1806-8557-3D44-A0CD-65361859B762}" destId="{282EE558-F945-5C4A-A7D3-686A9B44BE73}" srcOrd="0" destOrd="0" presId="urn:microsoft.com/office/officeart/2005/8/layout/hierarchy1"/>
    <dgm:cxn modelId="{259ED082-B2AB-D84C-8F1B-A63E8E68816C}" type="presParOf" srcId="{991B1806-8557-3D44-A0CD-65361859B762}" destId="{06322E58-FCC1-4C46-BC7D-39A603848D5E}" srcOrd="1" destOrd="0" presId="urn:microsoft.com/office/officeart/2005/8/layout/hierarchy1"/>
    <dgm:cxn modelId="{796300C5-8A43-3B43-ADBD-8E4F09BAF97F}" type="presParOf" srcId="{2CC29DB3-DB56-A243-B686-1EC2B2928E53}" destId="{94B939FD-001B-8041-9184-FE3D89EEEFB0}" srcOrd="1" destOrd="0" presId="urn:microsoft.com/office/officeart/2005/8/layout/hierarchy1"/>
    <dgm:cxn modelId="{FFB5CA93-FA16-A646-8ECF-349453F1364E}" type="presParOf" srcId="{5287A6A7-24C4-D040-BF59-DB264597C836}" destId="{41349404-D2A0-EA4E-A117-E10E76B62F69}" srcOrd="2" destOrd="0" presId="urn:microsoft.com/office/officeart/2005/8/layout/hierarchy1"/>
    <dgm:cxn modelId="{6F0A9820-B0C0-D14F-88C9-7B299FE51619}" type="presParOf" srcId="{5287A6A7-24C4-D040-BF59-DB264597C836}" destId="{311366F9-AD5A-8641-9442-9AE18758A27A}" srcOrd="3" destOrd="0" presId="urn:microsoft.com/office/officeart/2005/8/layout/hierarchy1"/>
    <dgm:cxn modelId="{653D186C-836C-5B4B-9B45-FA0FD95B8262}" type="presParOf" srcId="{311366F9-AD5A-8641-9442-9AE18758A27A}" destId="{B879FEFB-3036-2D4D-AE2A-861A3C83664A}" srcOrd="0" destOrd="0" presId="urn:microsoft.com/office/officeart/2005/8/layout/hierarchy1"/>
    <dgm:cxn modelId="{B0D12A7B-A20C-2E45-810E-801425A493DA}" type="presParOf" srcId="{B879FEFB-3036-2D4D-AE2A-861A3C83664A}" destId="{5E02E731-8572-E74F-AEBA-79F322D73EE6}" srcOrd="0" destOrd="0" presId="urn:microsoft.com/office/officeart/2005/8/layout/hierarchy1"/>
    <dgm:cxn modelId="{391A522F-5B12-5340-8C97-12D2F866E409}" type="presParOf" srcId="{B879FEFB-3036-2D4D-AE2A-861A3C83664A}" destId="{61BB80B6-520C-2F41-AB93-F27A50862747}" srcOrd="1" destOrd="0" presId="urn:microsoft.com/office/officeart/2005/8/layout/hierarchy1"/>
    <dgm:cxn modelId="{6D01A561-153F-B64D-883B-9B3D1CB2DE87}" type="presParOf" srcId="{311366F9-AD5A-8641-9442-9AE18758A27A}" destId="{3C859B73-9E31-9243-BEF2-30E9A7EB886A}" srcOrd="1" destOrd="0" presId="urn:microsoft.com/office/officeart/2005/8/layout/hierarchy1"/>
    <dgm:cxn modelId="{9BDDB1BA-5F13-184A-A113-6151D9F90441}" type="presParOf" srcId="{3C859B73-9E31-9243-BEF2-30E9A7EB886A}" destId="{3BE3ED76-DACA-5B45-BDF8-EA900F57FBF6}" srcOrd="0" destOrd="0" presId="urn:microsoft.com/office/officeart/2005/8/layout/hierarchy1"/>
    <dgm:cxn modelId="{3B3DCB10-B6B9-4A44-9B7B-DD4A5DA8C2E5}" type="presParOf" srcId="{3C859B73-9E31-9243-BEF2-30E9A7EB886A}" destId="{9D3911BC-07E8-794F-B705-2D2C48FD37B2}" srcOrd="1" destOrd="0" presId="urn:microsoft.com/office/officeart/2005/8/layout/hierarchy1"/>
    <dgm:cxn modelId="{E9A8A4F8-9874-4148-83C8-E68002DF6E1F}" type="presParOf" srcId="{9D3911BC-07E8-794F-B705-2D2C48FD37B2}" destId="{742FF199-C87F-F142-A4C2-05B9A8B14FA0}" srcOrd="0" destOrd="0" presId="urn:microsoft.com/office/officeart/2005/8/layout/hierarchy1"/>
    <dgm:cxn modelId="{CF9B7E2A-B25C-E14E-8BA8-988509132125}" type="presParOf" srcId="{742FF199-C87F-F142-A4C2-05B9A8B14FA0}" destId="{A438ACAC-5B4E-A943-AFB5-389A975F53FC}" srcOrd="0" destOrd="0" presId="urn:microsoft.com/office/officeart/2005/8/layout/hierarchy1"/>
    <dgm:cxn modelId="{FF9884EF-2836-1144-AED8-24DAA35B926E}" type="presParOf" srcId="{742FF199-C87F-F142-A4C2-05B9A8B14FA0}" destId="{77DA0C8B-09F2-514A-A90F-2639C60550CE}" srcOrd="1" destOrd="0" presId="urn:microsoft.com/office/officeart/2005/8/layout/hierarchy1"/>
    <dgm:cxn modelId="{42D3AEFF-7B68-5947-907D-5FBD67E430D6}" type="presParOf" srcId="{9D3911BC-07E8-794F-B705-2D2C48FD37B2}" destId="{887FF0A4-C76C-9445-B7E3-4D42D111CC7D}" srcOrd="1" destOrd="0" presId="urn:microsoft.com/office/officeart/2005/8/layout/hierarchy1"/>
    <dgm:cxn modelId="{7C124A90-EBA7-2048-884C-A5A593610FF1}" type="presParOf" srcId="{3C859B73-9E31-9243-BEF2-30E9A7EB886A}" destId="{D9038A88-225A-3B42-8EA2-E61ECB0CD8FA}" srcOrd="2" destOrd="0" presId="urn:microsoft.com/office/officeart/2005/8/layout/hierarchy1"/>
    <dgm:cxn modelId="{6909A220-0498-5945-B688-5D1910841EBF}" type="presParOf" srcId="{3C859B73-9E31-9243-BEF2-30E9A7EB886A}" destId="{F441DF89-B864-E74A-9901-E938812EAF61}" srcOrd="3" destOrd="0" presId="urn:microsoft.com/office/officeart/2005/8/layout/hierarchy1"/>
    <dgm:cxn modelId="{37AB2914-DC90-BC41-A6E3-7B4F15220959}" type="presParOf" srcId="{F441DF89-B864-E74A-9901-E938812EAF61}" destId="{9E28155F-933A-B34D-A6AF-3DE1C97EA4E1}" srcOrd="0" destOrd="0" presId="urn:microsoft.com/office/officeart/2005/8/layout/hierarchy1"/>
    <dgm:cxn modelId="{F15C99CC-A69E-CF4C-B844-AEA068C1E6D2}" type="presParOf" srcId="{9E28155F-933A-B34D-A6AF-3DE1C97EA4E1}" destId="{A2466A6D-AC9C-9C4E-A5EB-A5B9910C11FA}" srcOrd="0" destOrd="0" presId="urn:microsoft.com/office/officeart/2005/8/layout/hierarchy1"/>
    <dgm:cxn modelId="{BE221036-BE29-2046-B881-1571207BDFF9}" type="presParOf" srcId="{9E28155F-933A-B34D-A6AF-3DE1C97EA4E1}" destId="{061A8EA6-6D10-0A4C-8549-925B7F53301E}" srcOrd="1" destOrd="0" presId="urn:microsoft.com/office/officeart/2005/8/layout/hierarchy1"/>
    <dgm:cxn modelId="{9A70A4E7-A5BF-0241-8A35-4890C5ED001C}" type="presParOf" srcId="{F441DF89-B864-E74A-9901-E938812EAF61}" destId="{0A9C8CB6-3DE8-4442-9C80-2D762BD5D518}" srcOrd="1" destOrd="0" presId="urn:microsoft.com/office/officeart/2005/8/layout/hierarchy1"/>
    <dgm:cxn modelId="{576045F5-CCD1-B348-98C9-82390BCF60A3}" type="presParOf" srcId="{3C859B73-9E31-9243-BEF2-30E9A7EB886A}" destId="{80C64D61-FB2D-C34E-B3FA-89A401A8DDDD}" srcOrd="4" destOrd="0" presId="urn:microsoft.com/office/officeart/2005/8/layout/hierarchy1"/>
    <dgm:cxn modelId="{A7626541-9EAB-5A49-9602-6E3D11639AE6}" type="presParOf" srcId="{3C859B73-9E31-9243-BEF2-30E9A7EB886A}" destId="{75ACC6B9-CFCC-574D-B346-01028E667A86}" srcOrd="5" destOrd="0" presId="urn:microsoft.com/office/officeart/2005/8/layout/hierarchy1"/>
    <dgm:cxn modelId="{1C7AB7F0-7267-5B45-AEB8-256FB05E9B2F}" type="presParOf" srcId="{75ACC6B9-CFCC-574D-B346-01028E667A86}" destId="{691CFF06-D790-3249-8AF7-3458919EB7B5}" srcOrd="0" destOrd="0" presId="urn:microsoft.com/office/officeart/2005/8/layout/hierarchy1"/>
    <dgm:cxn modelId="{F86A2CFB-71FB-AF45-80F8-2D3332EB55C4}" type="presParOf" srcId="{691CFF06-D790-3249-8AF7-3458919EB7B5}" destId="{DA22F430-6414-B942-9872-AEFC70CB7754}" srcOrd="0" destOrd="0" presId="urn:microsoft.com/office/officeart/2005/8/layout/hierarchy1"/>
    <dgm:cxn modelId="{655B95F8-4AEE-4B47-BBB1-0A61F3DADB79}" type="presParOf" srcId="{691CFF06-D790-3249-8AF7-3458919EB7B5}" destId="{7D97B081-EEBD-AB4D-A2B9-154BB93C34E3}" srcOrd="1" destOrd="0" presId="urn:microsoft.com/office/officeart/2005/8/layout/hierarchy1"/>
    <dgm:cxn modelId="{D6F96367-18F5-7943-A6D3-F40213A3EC09}" type="presParOf" srcId="{75ACC6B9-CFCC-574D-B346-01028E667A86}" destId="{6156229E-3E5D-F94C-8F56-DE991853ADA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E295CBA-8435-F843-BC39-AA5CFF49E00A}" type="doc">
      <dgm:prSet loTypeId="urn:microsoft.com/office/officeart/2005/8/layout/chevron1" loCatId="" qsTypeId="urn:microsoft.com/office/officeart/2005/8/quickstyle/simple1" qsCatId="simple" csTypeId="urn:microsoft.com/office/officeart/2005/8/colors/colorful5" csCatId="colorful" phldr="1"/>
      <dgm:spPr/>
    </dgm:pt>
    <dgm:pt modelId="{A1EC93AF-53F2-B14D-86D0-EA3FBF8266D2}">
      <dgm:prSet phldrT="[Texto]"/>
      <dgm:spPr/>
      <dgm:t>
        <a:bodyPr/>
        <a:lstStyle/>
        <a:p>
          <a:r>
            <a:rPr lang="es-ES" dirty="0"/>
            <a:t>Un dispositivo sobretensiones interruptor controlado por tensión </a:t>
          </a:r>
        </a:p>
      </dgm:t>
    </dgm:pt>
    <dgm:pt modelId="{9EDFB6ED-4A72-6A4F-8DE2-4F856DD98D13}" type="parTrans" cxnId="{0F8C5E09-D9CF-C948-9E32-5E16193F32DB}">
      <dgm:prSet/>
      <dgm:spPr/>
      <dgm:t>
        <a:bodyPr/>
        <a:lstStyle/>
        <a:p>
          <a:endParaRPr lang="es-ES"/>
        </a:p>
      </dgm:t>
    </dgm:pt>
    <dgm:pt modelId="{12407CB9-67DC-BE41-A850-67AAE9C13CAB}" type="sibTrans" cxnId="{0F8C5E09-D9CF-C948-9E32-5E16193F32DB}">
      <dgm:prSet/>
      <dgm:spPr/>
      <dgm:t>
        <a:bodyPr/>
        <a:lstStyle/>
        <a:p>
          <a:endParaRPr lang="es-ES"/>
        </a:p>
      </dgm:t>
    </dgm:pt>
    <dgm:pt modelId="{143C2967-7FAF-7241-B5A9-2A87488CBD80}">
      <dgm:prSet phldrT="[Texto]"/>
      <dgm:spPr/>
      <dgm:t>
        <a:bodyPr/>
        <a:lstStyle/>
        <a:p>
          <a:r>
            <a:rPr lang="es-ES" dirty="0"/>
            <a:t>Los limitadores de sobretensión son utilizados limitar sobretensiones transitorias y derivar ondas de corriente no deseada a tierra </a:t>
          </a:r>
        </a:p>
      </dgm:t>
    </dgm:pt>
    <dgm:pt modelId="{4015F79D-2062-9F42-9EDC-C05ECA470973}" type="parTrans" cxnId="{D7DC3F94-1C2B-9A4F-AC07-E66C046F6A8D}">
      <dgm:prSet/>
      <dgm:spPr/>
      <dgm:t>
        <a:bodyPr/>
        <a:lstStyle/>
        <a:p>
          <a:endParaRPr lang="es-ES"/>
        </a:p>
      </dgm:t>
    </dgm:pt>
    <dgm:pt modelId="{7E39D014-8006-AC47-9260-2185C0458DD8}" type="sibTrans" cxnId="{D7DC3F94-1C2B-9A4F-AC07-E66C046F6A8D}">
      <dgm:prSet/>
      <dgm:spPr/>
      <dgm:t>
        <a:bodyPr/>
        <a:lstStyle/>
        <a:p>
          <a:endParaRPr lang="es-ES"/>
        </a:p>
      </dgm:t>
    </dgm:pt>
    <dgm:pt modelId="{BC728A0A-AD7A-B64A-A42B-48500B67BA4C}" type="pres">
      <dgm:prSet presAssocID="{CE295CBA-8435-F843-BC39-AA5CFF49E00A}" presName="Name0" presStyleCnt="0">
        <dgm:presLayoutVars>
          <dgm:dir/>
          <dgm:animLvl val="lvl"/>
          <dgm:resizeHandles val="exact"/>
        </dgm:presLayoutVars>
      </dgm:prSet>
      <dgm:spPr/>
    </dgm:pt>
    <dgm:pt modelId="{A27A8F55-F98D-2241-BA3D-6BFACB75F2DD}" type="pres">
      <dgm:prSet presAssocID="{A1EC93AF-53F2-B14D-86D0-EA3FBF8266D2}" presName="parTxOnly" presStyleLbl="node1" presStyleIdx="0" presStyleCnt="2">
        <dgm:presLayoutVars>
          <dgm:chMax val="0"/>
          <dgm:chPref val="0"/>
          <dgm:bulletEnabled val="1"/>
        </dgm:presLayoutVars>
      </dgm:prSet>
      <dgm:spPr/>
    </dgm:pt>
    <dgm:pt modelId="{295BE2E4-EEAF-BA43-B2BB-EB54C5FB39DB}" type="pres">
      <dgm:prSet presAssocID="{12407CB9-67DC-BE41-A850-67AAE9C13CAB}" presName="parTxOnlySpace" presStyleCnt="0"/>
      <dgm:spPr/>
    </dgm:pt>
    <dgm:pt modelId="{1429820C-7BBA-2A4F-BC7C-48CFC69233EA}" type="pres">
      <dgm:prSet presAssocID="{143C2967-7FAF-7241-B5A9-2A87488CBD80}" presName="parTxOnly" presStyleLbl="node1" presStyleIdx="1" presStyleCnt="2">
        <dgm:presLayoutVars>
          <dgm:chMax val="0"/>
          <dgm:chPref val="0"/>
          <dgm:bulletEnabled val="1"/>
        </dgm:presLayoutVars>
      </dgm:prSet>
      <dgm:spPr/>
    </dgm:pt>
  </dgm:ptLst>
  <dgm:cxnLst>
    <dgm:cxn modelId="{0F8C5E09-D9CF-C948-9E32-5E16193F32DB}" srcId="{CE295CBA-8435-F843-BC39-AA5CFF49E00A}" destId="{A1EC93AF-53F2-B14D-86D0-EA3FBF8266D2}" srcOrd="0" destOrd="0" parTransId="{9EDFB6ED-4A72-6A4F-8DE2-4F856DD98D13}" sibTransId="{12407CB9-67DC-BE41-A850-67AAE9C13CAB}"/>
    <dgm:cxn modelId="{C22A5453-D607-B441-A1C1-C6B0650CFCA2}" type="presOf" srcId="{A1EC93AF-53F2-B14D-86D0-EA3FBF8266D2}" destId="{A27A8F55-F98D-2241-BA3D-6BFACB75F2DD}" srcOrd="0" destOrd="0" presId="urn:microsoft.com/office/officeart/2005/8/layout/chevron1"/>
    <dgm:cxn modelId="{D7DC3F94-1C2B-9A4F-AC07-E66C046F6A8D}" srcId="{CE295CBA-8435-F843-BC39-AA5CFF49E00A}" destId="{143C2967-7FAF-7241-B5A9-2A87488CBD80}" srcOrd="1" destOrd="0" parTransId="{4015F79D-2062-9F42-9EDC-C05ECA470973}" sibTransId="{7E39D014-8006-AC47-9260-2185C0458DD8}"/>
    <dgm:cxn modelId="{A66126A2-7FD0-1441-B10C-CE360A37DCF0}" type="presOf" srcId="{143C2967-7FAF-7241-B5A9-2A87488CBD80}" destId="{1429820C-7BBA-2A4F-BC7C-48CFC69233EA}" srcOrd="0" destOrd="0" presId="urn:microsoft.com/office/officeart/2005/8/layout/chevron1"/>
    <dgm:cxn modelId="{A2E3E3A2-8911-EC4B-AC76-80D1D434E729}" type="presOf" srcId="{CE295CBA-8435-F843-BC39-AA5CFF49E00A}" destId="{BC728A0A-AD7A-B64A-A42B-48500B67BA4C}" srcOrd="0" destOrd="0" presId="urn:microsoft.com/office/officeart/2005/8/layout/chevron1"/>
    <dgm:cxn modelId="{0F58AA8D-4059-E347-A6F2-AF72D6EA5289}" type="presParOf" srcId="{BC728A0A-AD7A-B64A-A42B-48500B67BA4C}" destId="{A27A8F55-F98D-2241-BA3D-6BFACB75F2DD}" srcOrd="0" destOrd="0" presId="urn:microsoft.com/office/officeart/2005/8/layout/chevron1"/>
    <dgm:cxn modelId="{DD24CF2F-8E15-1C4E-98EC-9D2B5C978B47}" type="presParOf" srcId="{BC728A0A-AD7A-B64A-A42B-48500B67BA4C}" destId="{295BE2E4-EEAF-BA43-B2BB-EB54C5FB39DB}" srcOrd="1" destOrd="0" presId="urn:microsoft.com/office/officeart/2005/8/layout/chevron1"/>
    <dgm:cxn modelId="{86ADBD1C-FF1F-954B-9C36-02857601E600}" type="presParOf" srcId="{BC728A0A-AD7A-B64A-A42B-48500B67BA4C}" destId="{1429820C-7BBA-2A4F-BC7C-48CFC69233EA}"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5B4B1F9-0020-9A4B-8DFF-57CC28F13EF6}" type="doc">
      <dgm:prSet loTypeId="urn:microsoft.com/office/officeart/2005/8/layout/hierarchy3" loCatId="" qsTypeId="urn:microsoft.com/office/officeart/2005/8/quickstyle/simple1" qsCatId="simple" csTypeId="urn:microsoft.com/office/officeart/2005/8/colors/colorful5" csCatId="colorful" phldr="1"/>
      <dgm:spPr/>
      <dgm:t>
        <a:bodyPr/>
        <a:lstStyle/>
        <a:p>
          <a:endParaRPr lang="es-ES"/>
        </a:p>
      </dgm:t>
    </dgm:pt>
    <dgm:pt modelId="{D3BD17F8-137E-254C-BED1-68571DC41E03}">
      <dgm:prSet phldrT="[Texto]"/>
      <dgm:spPr/>
      <dgm:t>
        <a:bodyPr/>
        <a:lstStyle/>
        <a:p>
          <a:r>
            <a:rPr lang="es-ES" dirty="0"/>
            <a:t> Protecciones Primarias </a:t>
          </a:r>
        </a:p>
      </dgm:t>
    </dgm:pt>
    <dgm:pt modelId="{4F443BF5-F068-454E-ACCD-96D497DA79D8}" type="parTrans" cxnId="{D9B7A65B-644C-AB44-9F35-13915132109E}">
      <dgm:prSet/>
      <dgm:spPr/>
      <dgm:t>
        <a:bodyPr/>
        <a:lstStyle/>
        <a:p>
          <a:endParaRPr lang="es-ES"/>
        </a:p>
      </dgm:t>
    </dgm:pt>
    <dgm:pt modelId="{89164214-C699-324F-8E42-6CC0A0FB76E5}" type="sibTrans" cxnId="{D9B7A65B-644C-AB44-9F35-13915132109E}">
      <dgm:prSet/>
      <dgm:spPr/>
      <dgm:t>
        <a:bodyPr/>
        <a:lstStyle/>
        <a:p>
          <a:endParaRPr lang="es-ES"/>
        </a:p>
      </dgm:t>
    </dgm:pt>
    <dgm:pt modelId="{34CA86D8-58A1-8142-82E0-9625DDD5D5BA}">
      <dgm:prSet phldrT="[Texto]"/>
      <dgm:spPr/>
      <dgm:t>
        <a:bodyPr/>
        <a:lstStyle/>
        <a:p>
          <a:r>
            <a:rPr lang="es-ES" dirty="0"/>
            <a:t>Caída directa de rayo.</a:t>
          </a:r>
        </a:p>
      </dgm:t>
    </dgm:pt>
    <dgm:pt modelId="{8505893A-EEF4-C246-A227-1D5B6C67D74E}" type="parTrans" cxnId="{AE9691B3-FE1A-E946-88BB-797FEE90476C}">
      <dgm:prSet/>
      <dgm:spPr/>
      <dgm:t>
        <a:bodyPr/>
        <a:lstStyle/>
        <a:p>
          <a:endParaRPr lang="es-ES"/>
        </a:p>
      </dgm:t>
    </dgm:pt>
    <dgm:pt modelId="{A1AF945C-6EC4-1B45-9A9D-ACC9E2C98024}" type="sibTrans" cxnId="{AE9691B3-FE1A-E946-88BB-797FEE90476C}">
      <dgm:prSet/>
      <dgm:spPr/>
      <dgm:t>
        <a:bodyPr/>
        <a:lstStyle/>
        <a:p>
          <a:endParaRPr lang="es-ES"/>
        </a:p>
      </dgm:t>
    </dgm:pt>
    <dgm:pt modelId="{6791F052-6767-FD44-82BA-219F92F018FA}">
      <dgm:prSet phldrT="[Texto]"/>
      <dgm:spPr/>
      <dgm:t>
        <a:bodyPr/>
        <a:lstStyle/>
        <a:p>
          <a:r>
            <a:rPr lang="es-ES" dirty="0"/>
            <a:t>Captador de un conductor eléctrico y la puesta a tierra  </a:t>
          </a:r>
        </a:p>
      </dgm:t>
    </dgm:pt>
    <dgm:pt modelId="{67750780-D26B-0645-A013-D94E1F036815}" type="parTrans" cxnId="{B907961C-7D18-EE4D-B2E4-2D046EDD8A16}">
      <dgm:prSet/>
      <dgm:spPr/>
      <dgm:t>
        <a:bodyPr/>
        <a:lstStyle/>
        <a:p>
          <a:endParaRPr lang="es-ES"/>
        </a:p>
      </dgm:t>
    </dgm:pt>
    <dgm:pt modelId="{94333131-F4BE-5442-91FB-3CB720C1BD90}" type="sibTrans" cxnId="{B907961C-7D18-EE4D-B2E4-2D046EDD8A16}">
      <dgm:prSet/>
      <dgm:spPr/>
      <dgm:t>
        <a:bodyPr/>
        <a:lstStyle/>
        <a:p>
          <a:endParaRPr lang="es-ES"/>
        </a:p>
      </dgm:t>
    </dgm:pt>
    <dgm:pt modelId="{CD572125-5D79-4D4D-B83F-36759A7F1D07}">
      <dgm:prSet phldrT="[Texto]"/>
      <dgm:spPr/>
      <dgm:t>
        <a:bodyPr/>
        <a:lstStyle/>
        <a:p>
          <a:r>
            <a:rPr lang="es-ES" dirty="0"/>
            <a:t>Protecciones Secundarias  </a:t>
          </a:r>
        </a:p>
      </dgm:t>
    </dgm:pt>
    <dgm:pt modelId="{B1303242-812F-3C40-8238-EBEF62AABF82}" type="parTrans" cxnId="{7A62A7D1-2649-744C-AC42-903AA6E00F79}">
      <dgm:prSet/>
      <dgm:spPr/>
      <dgm:t>
        <a:bodyPr/>
        <a:lstStyle/>
        <a:p>
          <a:endParaRPr lang="es-ES"/>
        </a:p>
      </dgm:t>
    </dgm:pt>
    <dgm:pt modelId="{CAC03F4E-8528-A546-B59E-AFB1BAE37B9C}" type="sibTrans" cxnId="{7A62A7D1-2649-744C-AC42-903AA6E00F79}">
      <dgm:prSet/>
      <dgm:spPr/>
      <dgm:t>
        <a:bodyPr/>
        <a:lstStyle/>
        <a:p>
          <a:endParaRPr lang="es-ES"/>
        </a:p>
      </dgm:t>
    </dgm:pt>
    <dgm:pt modelId="{F1CD557D-910E-D044-9F7C-38A8BFDDE745}">
      <dgm:prSet phldrT="[Texto]"/>
      <dgm:spPr/>
      <dgm:t>
        <a:bodyPr/>
        <a:lstStyle/>
        <a:p>
          <a:r>
            <a:rPr lang="es-ES" dirty="0"/>
            <a:t>Descargar los efectos de sobretensiones </a:t>
          </a:r>
        </a:p>
      </dgm:t>
    </dgm:pt>
    <dgm:pt modelId="{B2C3DCC8-B38E-6949-A085-527E41F41379}" type="parTrans" cxnId="{976CA12F-12D9-EA4E-9C9E-5FD70835865B}">
      <dgm:prSet/>
      <dgm:spPr/>
      <dgm:t>
        <a:bodyPr/>
        <a:lstStyle/>
        <a:p>
          <a:endParaRPr lang="es-ES"/>
        </a:p>
      </dgm:t>
    </dgm:pt>
    <dgm:pt modelId="{C4A3B105-00EA-0C4E-AB8D-CCD34F8BD367}" type="sibTrans" cxnId="{976CA12F-12D9-EA4E-9C9E-5FD70835865B}">
      <dgm:prSet/>
      <dgm:spPr/>
      <dgm:t>
        <a:bodyPr/>
        <a:lstStyle/>
        <a:p>
          <a:endParaRPr lang="es-ES"/>
        </a:p>
      </dgm:t>
    </dgm:pt>
    <dgm:pt modelId="{B4EE7DFF-D732-D047-8675-0B137E1C28F8}">
      <dgm:prSet phldrT="[Texto]"/>
      <dgm:spPr/>
      <dgm:t>
        <a:bodyPr/>
        <a:lstStyle/>
        <a:p>
          <a:r>
            <a:rPr lang="es-ES" dirty="0"/>
            <a:t>Explosores y </a:t>
          </a:r>
          <a:r>
            <a:rPr lang="es-ES" dirty="0" err="1"/>
            <a:t>autovalvulas</a:t>
          </a:r>
          <a:r>
            <a:rPr lang="es-ES" dirty="0"/>
            <a:t> para A.T y los limitadores de sobretensión  </a:t>
          </a:r>
        </a:p>
      </dgm:t>
    </dgm:pt>
    <dgm:pt modelId="{584CD69B-6DEB-2D41-B0C3-3EF10E5FDDAF}" type="parTrans" cxnId="{1FB5868B-DEB9-944C-A84D-91BC6598C0FD}">
      <dgm:prSet/>
      <dgm:spPr/>
      <dgm:t>
        <a:bodyPr/>
        <a:lstStyle/>
        <a:p>
          <a:endParaRPr lang="es-ES"/>
        </a:p>
      </dgm:t>
    </dgm:pt>
    <dgm:pt modelId="{0DC73793-7017-C44A-A489-544F5D81FC5F}" type="sibTrans" cxnId="{1FB5868B-DEB9-944C-A84D-91BC6598C0FD}">
      <dgm:prSet/>
      <dgm:spPr/>
      <dgm:t>
        <a:bodyPr/>
        <a:lstStyle/>
        <a:p>
          <a:endParaRPr lang="es-ES"/>
        </a:p>
      </dgm:t>
    </dgm:pt>
    <dgm:pt modelId="{52F60305-13C1-2449-B6E0-1999093EEA4E}">
      <dgm:prSet/>
      <dgm:spPr/>
      <dgm:t>
        <a:bodyPr/>
        <a:lstStyle/>
        <a:p>
          <a:r>
            <a:rPr lang="es-ES" dirty="0"/>
            <a:t>Captan rayos, derivan a tierra y los dispersan en tierra. </a:t>
          </a:r>
        </a:p>
      </dgm:t>
    </dgm:pt>
    <dgm:pt modelId="{7ED3CEA2-DDC1-BD47-B636-45299C71671D}" type="parTrans" cxnId="{B7CB4F98-8630-6E4D-8329-6C09A8A9D879}">
      <dgm:prSet/>
      <dgm:spPr/>
      <dgm:t>
        <a:bodyPr/>
        <a:lstStyle/>
        <a:p>
          <a:endParaRPr lang="es-ES"/>
        </a:p>
      </dgm:t>
    </dgm:pt>
    <dgm:pt modelId="{BC193055-F60E-D84E-89C5-0C567B0C8292}" type="sibTrans" cxnId="{B7CB4F98-8630-6E4D-8329-6C09A8A9D879}">
      <dgm:prSet/>
      <dgm:spPr/>
      <dgm:t>
        <a:bodyPr/>
        <a:lstStyle/>
        <a:p>
          <a:endParaRPr lang="es-ES"/>
        </a:p>
      </dgm:t>
    </dgm:pt>
    <dgm:pt modelId="{EE394F4B-D5A4-D54D-9751-2DD178683C48}">
      <dgm:prSet/>
      <dgm:spPr/>
      <dgm:t>
        <a:bodyPr/>
        <a:lstStyle/>
        <a:p>
          <a:r>
            <a:rPr lang="es-ES" dirty="0"/>
            <a:t>Serie y paralelo </a:t>
          </a:r>
        </a:p>
      </dgm:t>
    </dgm:pt>
    <dgm:pt modelId="{29476F6D-7476-B14B-B68D-91216F254BB1}" type="parTrans" cxnId="{896B2BA0-7CF8-E545-8445-D914DF8C47D5}">
      <dgm:prSet/>
      <dgm:spPr/>
      <dgm:t>
        <a:bodyPr/>
        <a:lstStyle/>
        <a:p>
          <a:endParaRPr lang="es-ES"/>
        </a:p>
      </dgm:t>
    </dgm:pt>
    <dgm:pt modelId="{1B6EF080-1DDD-284D-A78C-B3A97428877E}" type="sibTrans" cxnId="{896B2BA0-7CF8-E545-8445-D914DF8C47D5}">
      <dgm:prSet/>
      <dgm:spPr/>
      <dgm:t>
        <a:bodyPr/>
        <a:lstStyle/>
        <a:p>
          <a:endParaRPr lang="es-ES"/>
        </a:p>
      </dgm:t>
    </dgm:pt>
    <dgm:pt modelId="{BBCF295B-D6F4-FC42-8276-4C3E19A69F2C}" type="pres">
      <dgm:prSet presAssocID="{F5B4B1F9-0020-9A4B-8DFF-57CC28F13EF6}" presName="diagram" presStyleCnt="0">
        <dgm:presLayoutVars>
          <dgm:chPref val="1"/>
          <dgm:dir/>
          <dgm:animOne val="branch"/>
          <dgm:animLvl val="lvl"/>
          <dgm:resizeHandles/>
        </dgm:presLayoutVars>
      </dgm:prSet>
      <dgm:spPr/>
    </dgm:pt>
    <dgm:pt modelId="{349E49D0-8EE6-3047-8915-CFDECFFF6700}" type="pres">
      <dgm:prSet presAssocID="{D3BD17F8-137E-254C-BED1-68571DC41E03}" presName="root" presStyleCnt="0"/>
      <dgm:spPr/>
    </dgm:pt>
    <dgm:pt modelId="{6721BCA7-CD00-DB41-B6BF-B1203DF596E4}" type="pres">
      <dgm:prSet presAssocID="{D3BD17F8-137E-254C-BED1-68571DC41E03}" presName="rootComposite" presStyleCnt="0"/>
      <dgm:spPr/>
    </dgm:pt>
    <dgm:pt modelId="{235D559A-E573-CC4F-B5AE-7BCBF0898D35}" type="pres">
      <dgm:prSet presAssocID="{D3BD17F8-137E-254C-BED1-68571DC41E03}" presName="rootText" presStyleLbl="node1" presStyleIdx="0" presStyleCnt="2" custLinFactNeighborY="-1237"/>
      <dgm:spPr/>
    </dgm:pt>
    <dgm:pt modelId="{DE209790-4B8A-9448-ADD7-8FBE00C442B0}" type="pres">
      <dgm:prSet presAssocID="{D3BD17F8-137E-254C-BED1-68571DC41E03}" presName="rootConnector" presStyleLbl="node1" presStyleIdx="0" presStyleCnt="2"/>
      <dgm:spPr/>
    </dgm:pt>
    <dgm:pt modelId="{7514DB4B-6836-9B4C-B551-426FF311590E}" type="pres">
      <dgm:prSet presAssocID="{D3BD17F8-137E-254C-BED1-68571DC41E03}" presName="childShape" presStyleCnt="0"/>
      <dgm:spPr/>
    </dgm:pt>
    <dgm:pt modelId="{4987FC4E-98AC-A54C-85BC-ECEB31273E87}" type="pres">
      <dgm:prSet presAssocID="{8505893A-EEF4-C246-A227-1D5B6C67D74E}" presName="Name13" presStyleLbl="parChTrans1D2" presStyleIdx="0" presStyleCnt="6"/>
      <dgm:spPr/>
    </dgm:pt>
    <dgm:pt modelId="{03AFA0E4-0E6C-E149-880C-BDA845DC878E}" type="pres">
      <dgm:prSet presAssocID="{34CA86D8-58A1-8142-82E0-9625DDD5D5BA}" presName="childText" presStyleLbl="bgAcc1" presStyleIdx="0" presStyleCnt="6">
        <dgm:presLayoutVars>
          <dgm:bulletEnabled val="1"/>
        </dgm:presLayoutVars>
      </dgm:prSet>
      <dgm:spPr/>
    </dgm:pt>
    <dgm:pt modelId="{4C4B2343-020C-6E47-BF52-46DDC221385E}" type="pres">
      <dgm:prSet presAssocID="{67750780-D26B-0645-A013-D94E1F036815}" presName="Name13" presStyleLbl="parChTrans1D2" presStyleIdx="1" presStyleCnt="6"/>
      <dgm:spPr/>
    </dgm:pt>
    <dgm:pt modelId="{CC0E45E6-E4AC-DE45-913A-3EF0A2648695}" type="pres">
      <dgm:prSet presAssocID="{6791F052-6767-FD44-82BA-219F92F018FA}" presName="childText" presStyleLbl="bgAcc1" presStyleIdx="1" presStyleCnt="6">
        <dgm:presLayoutVars>
          <dgm:bulletEnabled val="1"/>
        </dgm:presLayoutVars>
      </dgm:prSet>
      <dgm:spPr/>
    </dgm:pt>
    <dgm:pt modelId="{17030BF4-D85F-084A-9809-DF880FEAF480}" type="pres">
      <dgm:prSet presAssocID="{7ED3CEA2-DDC1-BD47-B636-45299C71671D}" presName="Name13" presStyleLbl="parChTrans1D2" presStyleIdx="2" presStyleCnt="6"/>
      <dgm:spPr/>
    </dgm:pt>
    <dgm:pt modelId="{FAF0A29F-A336-9646-8576-AD4AB925C69A}" type="pres">
      <dgm:prSet presAssocID="{52F60305-13C1-2449-B6E0-1999093EEA4E}" presName="childText" presStyleLbl="bgAcc1" presStyleIdx="2" presStyleCnt="6">
        <dgm:presLayoutVars>
          <dgm:bulletEnabled val="1"/>
        </dgm:presLayoutVars>
      </dgm:prSet>
      <dgm:spPr/>
    </dgm:pt>
    <dgm:pt modelId="{289AF88B-CE69-E444-BFA7-CFF4F24422A4}" type="pres">
      <dgm:prSet presAssocID="{CD572125-5D79-4D4D-B83F-36759A7F1D07}" presName="root" presStyleCnt="0"/>
      <dgm:spPr/>
    </dgm:pt>
    <dgm:pt modelId="{74BD81D9-14B7-8448-8E6F-5C251BF2F5C3}" type="pres">
      <dgm:prSet presAssocID="{CD572125-5D79-4D4D-B83F-36759A7F1D07}" presName="rootComposite" presStyleCnt="0"/>
      <dgm:spPr/>
    </dgm:pt>
    <dgm:pt modelId="{735FF000-6817-514C-AE5D-E7811CA1FB74}" type="pres">
      <dgm:prSet presAssocID="{CD572125-5D79-4D4D-B83F-36759A7F1D07}" presName="rootText" presStyleLbl="node1" presStyleIdx="1" presStyleCnt="2"/>
      <dgm:spPr/>
    </dgm:pt>
    <dgm:pt modelId="{71E43D91-B75F-964C-B486-18F72FE92DDB}" type="pres">
      <dgm:prSet presAssocID="{CD572125-5D79-4D4D-B83F-36759A7F1D07}" presName="rootConnector" presStyleLbl="node1" presStyleIdx="1" presStyleCnt="2"/>
      <dgm:spPr/>
    </dgm:pt>
    <dgm:pt modelId="{EBAE303B-B6A4-C44D-8BE7-02C89A3E29DD}" type="pres">
      <dgm:prSet presAssocID="{CD572125-5D79-4D4D-B83F-36759A7F1D07}" presName="childShape" presStyleCnt="0"/>
      <dgm:spPr/>
    </dgm:pt>
    <dgm:pt modelId="{9460BA32-7D2D-5F43-A264-CE936BF6729C}" type="pres">
      <dgm:prSet presAssocID="{B2C3DCC8-B38E-6949-A085-527E41F41379}" presName="Name13" presStyleLbl="parChTrans1D2" presStyleIdx="3" presStyleCnt="6"/>
      <dgm:spPr/>
    </dgm:pt>
    <dgm:pt modelId="{10FF9AA8-54A7-9847-9180-4200DD621C8F}" type="pres">
      <dgm:prSet presAssocID="{F1CD557D-910E-D044-9F7C-38A8BFDDE745}" presName="childText" presStyleLbl="bgAcc1" presStyleIdx="3" presStyleCnt="6">
        <dgm:presLayoutVars>
          <dgm:bulletEnabled val="1"/>
        </dgm:presLayoutVars>
      </dgm:prSet>
      <dgm:spPr/>
    </dgm:pt>
    <dgm:pt modelId="{EC23FA77-0EED-C743-8955-F8A72D337A5E}" type="pres">
      <dgm:prSet presAssocID="{584CD69B-6DEB-2D41-B0C3-3EF10E5FDDAF}" presName="Name13" presStyleLbl="parChTrans1D2" presStyleIdx="4" presStyleCnt="6"/>
      <dgm:spPr/>
    </dgm:pt>
    <dgm:pt modelId="{1C5406C1-F0E0-7942-8C09-40032E4A4041}" type="pres">
      <dgm:prSet presAssocID="{B4EE7DFF-D732-D047-8675-0B137E1C28F8}" presName="childText" presStyleLbl="bgAcc1" presStyleIdx="4" presStyleCnt="6">
        <dgm:presLayoutVars>
          <dgm:bulletEnabled val="1"/>
        </dgm:presLayoutVars>
      </dgm:prSet>
      <dgm:spPr/>
    </dgm:pt>
    <dgm:pt modelId="{580E0E77-2E2F-0A43-BCDD-186454F87430}" type="pres">
      <dgm:prSet presAssocID="{29476F6D-7476-B14B-B68D-91216F254BB1}" presName="Name13" presStyleLbl="parChTrans1D2" presStyleIdx="5" presStyleCnt="6"/>
      <dgm:spPr/>
    </dgm:pt>
    <dgm:pt modelId="{399F7232-C0E7-1D4D-A345-C0DFE46884EB}" type="pres">
      <dgm:prSet presAssocID="{EE394F4B-D5A4-D54D-9751-2DD178683C48}" presName="childText" presStyleLbl="bgAcc1" presStyleIdx="5" presStyleCnt="6">
        <dgm:presLayoutVars>
          <dgm:bulletEnabled val="1"/>
        </dgm:presLayoutVars>
      </dgm:prSet>
      <dgm:spPr/>
    </dgm:pt>
  </dgm:ptLst>
  <dgm:cxnLst>
    <dgm:cxn modelId="{A3CC7601-4590-8D41-A52C-B7B3CA452C3C}" type="presOf" srcId="{CD572125-5D79-4D4D-B83F-36759A7F1D07}" destId="{735FF000-6817-514C-AE5D-E7811CA1FB74}" srcOrd="0" destOrd="0" presId="urn:microsoft.com/office/officeart/2005/8/layout/hierarchy3"/>
    <dgm:cxn modelId="{C033EA05-4FAC-3B4F-9B1B-BB5FD855428E}" type="presOf" srcId="{EE394F4B-D5A4-D54D-9751-2DD178683C48}" destId="{399F7232-C0E7-1D4D-A345-C0DFE46884EB}" srcOrd="0" destOrd="0" presId="urn:microsoft.com/office/officeart/2005/8/layout/hierarchy3"/>
    <dgm:cxn modelId="{B907961C-7D18-EE4D-B2E4-2D046EDD8A16}" srcId="{D3BD17F8-137E-254C-BED1-68571DC41E03}" destId="{6791F052-6767-FD44-82BA-219F92F018FA}" srcOrd="1" destOrd="0" parTransId="{67750780-D26B-0645-A013-D94E1F036815}" sibTransId="{94333131-F4BE-5442-91FB-3CB720C1BD90}"/>
    <dgm:cxn modelId="{823FB32C-0874-5647-ABBB-439EF0CA2A98}" type="presOf" srcId="{F1CD557D-910E-D044-9F7C-38A8BFDDE745}" destId="{10FF9AA8-54A7-9847-9180-4200DD621C8F}" srcOrd="0" destOrd="0" presId="urn:microsoft.com/office/officeart/2005/8/layout/hierarchy3"/>
    <dgm:cxn modelId="{976CA12F-12D9-EA4E-9C9E-5FD70835865B}" srcId="{CD572125-5D79-4D4D-B83F-36759A7F1D07}" destId="{F1CD557D-910E-D044-9F7C-38A8BFDDE745}" srcOrd="0" destOrd="0" parTransId="{B2C3DCC8-B38E-6949-A085-527E41F41379}" sibTransId="{C4A3B105-00EA-0C4E-AB8D-CCD34F8BD367}"/>
    <dgm:cxn modelId="{DD11AB32-DE38-134F-9C24-9239C790BA18}" type="presOf" srcId="{7ED3CEA2-DDC1-BD47-B636-45299C71671D}" destId="{17030BF4-D85F-084A-9809-DF880FEAF480}" srcOrd="0" destOrd="0" presId="urn:microsoft.com/office/officeart/2005/8/layout/hierarchy3"/>
    <dgm:cxn modelId="{ECA7BF4A-18DC-3748-9AA3-6C7FEBF48DBE}" type="presOf" srcId="{B4EE7DFF-D732-D047-8675-0B137E1C28F8}" destId="{1C5406C1-F0E0-7942-8C09-40032E4A4041}" srcOrd="0" destOrd="0" presId="urn:microsoft.com/office/officeart/2005/8/layout/hierarchy3"/>
    <dgm:cxn modelId="{C9186F4E-3DAE-2E42-97FC-A167D7705EC7}" type="presOf" srcId="{52F60305-13C1-2449-B6E0-1999093EEA4E}" destId="{FAF0A29F-A336-9646-8576-AD4AB925C69A}" srcOrd="0" destOrd="0" presId="urn:microsoft.com/office/officeart/2005/8/layout/hierarchy3"/>
    <dgm:cxn modelId="{D9B7A65B-644C-AB44-9F35-13915132109E}" srcId="{F5B4B1F9-0020-9A4B-8DFF-57CC28F13EF6}" destId="{D3BD17F8-137E-254C-BED1-68571DC41E03}" srcOrd="0" destOrd="0" parTransId="{4F443BF5-F068-454E-ACCD-96D497DA79D8}" sibTransId="{89164214-C699-324F-8E42-6CC0A0FB76E5}"/>
    <dgm:cxn modelId="{E14DA667-A832-614C-ADE4-E2302FA43EC2}" type="presOf" srcId="{34CA86D8-58A1-8142-82E0-9625DDD5D5BA}" destId="{03AFA0E4-0E6C-E149-880C-BDA845DC878E}" srcOrd="0" destOrd="0" presId="urn:microsoft.com/office/officeart/2005/8/layout/hierarchy3"/>
    <dgm:cxn modelId="{83430268-79BA-A443-BCDB-4EEA805759B8}" type="presOf" srcId="{8505893A-EEF4-C246-A227-1D5B6C67D74E}" destId="{4987FC4E-98AC-A54C-85BC-ECEB31273E87}" srcOrd="0" destOrd="0" presId="urn:microsoft.com/office/officeart/2005/8/layout/hierarchy3"/>
    <dgm:cxn modelId="{05260983-A75F-1849-ADA8-F17F9C682DA1}" type="presOf" srcId="{584CD69B-6DEB-2D41-B0C3-3EF10E5FDDAF}" destId="{EC23FA77-0EED-C743-8955-F8A72D337A5E}" srcOrd="0" destOrd="0" presId="urn:microsoft.com/office/officeart/2005/8/layout/hierarchy3"/>
    <dgm:cxn modelId="{C4F22187-172F-4C49-8CE3-D4D3706E6A79}" type="presOf" srcId="{67750780-D26B-0645-A013-D94E1F036815}" destId="{4C4B2343-020C-6E47-BF52-46DDC221385E}" srcOrd="0" destOrd="0" presId="urn:microsoft.com/office/officeart/2005/8/layout/hierarchy3"/>
    <dgm:cxn modelId="{1FB5868B-DEB9-944C-A84D-91BC6598C0FD}" srcId="{CD572125-5D79-4D4D-B83F-36759A7F1D07}" destId="{B4EE7DFF-D732-D047-8675-0B137E1C28F8}" srcOrd="1" destOrd="0" parTransId="{584CD69B-6DEB-2D41-B0C3-3EF10E5FDDAF}" sibTransId="{0DC73793-7017-C44A-A489-544F5D81FC5F}"/>
    <dgm:cxn modelId="{B7CB4F98-8630-6E4D-8329-6C09A8A9D879}" srcId="{D3BD17F8-137E-254C-BED1-68571DC41E03}" destId="{52F60305-13C1-2449-B6E0-1999093EEA4E}" srcOrd="2" destOrd="0" parTransId="{7ED3CEA2-DDC1-BD47-B636-45299C71671D}" sibTransId="{BC193055-F60E-D84E-89C5-0C567B0C8292}"/>
    <dgm:cxn modelId="{D0BD869F-C0A5-1F47-9FF8-2394E97431DA}" type="presOf" srcId="{B2C3DCC8-B38E-6949-A085-527E41F41379}" destId="{9460BA32-7D2D-5F43-A264-CE936BF6729C}" srcOrd="0" destOrd="0" presId="urn:microsoft.com/office/officeart/2005/8/layout/hierarchy3"/>
    <dgm:cxn modelId="{A5B28C9F-6DE4-5A46-A61C-A8136A9F6389}" type="presOf" srcId="{6791F052-6767-FD44-82BA-219F92F018FA}" destId="{CC0E45E6-E4AC-DE45-913A-3EF0A2648695}" srcOrd="0" destOrd="0" presId="urn:microsoft.com/office/officeart/2005/8/layout/hierarchy3"/>
    <dgm:cxn modelId="{896B2BA0-7CF8-E545-8445-D914DF8C47D5}" srcId="{CD572125-5D79-4D4D-B83F-36759A7F1D07}" destId="{EE394F4B-D5A4-D54D-9751-2DD178683C48}" srcOrd="2" destOrd="0" parTransId="{29476F6D-7476-B14B-B68D-91216F254BB1}" sibTransId="{1B6EF080-1DDD-284D-A78C-B3A97428877E}"/>
    <dgm:cxn modelId="{AE9691B3-FE1A-E946-88BB-797FEE90476C}" srcId="{D3BD17F8-137E-254C-BED1-68571DC41E03}" destId="{34CA86D8-58A1-8142-82E0-9625DDD5D5BA}" srcOrd="0" destOrd="0" parTransId="{8505893A-EEF4-C246-A227-1D5B6C67D74E}" sibTransId="{A1AF945C-6EC4-1B45-9A9D-ACC9E2C98024}"/>
    <dgm:cxn modelId="{A11583BD-61A8-0A4A-BE81-C91007348262}" type="presOf" srcId="{D3BD17F8-137E-254C-BED1-68571DC41E03}" destId="{DE209790-4B8A-9448-ADD7-8FBE00C442B0}" srcOrd="1" destOrd="0" presId="urn:microsoft.com/office/officeart/2005/8/layout/hierarchy3"/>
    <dgm:cxn modelId="{E1CBDDC6-6E5C-1C42-841E-F60D81CC5D59}" type="presOf" srcId="{29476F6D-7476-B14B-B68D-91216F254BB1}" destId="{580E0E77-2E2F-0A43-BCDD-186454F87430}" srcOrd="0" destOrd="0" presId="urn:microsoft.com/office/officeart/2005/8/layout/hierarchy3"/>
    <dgm:cxn modelId="{7A62A7D1-2649-744C-AC42-903AA6E00F79}" srcId="{F5B4B1F9-0020-9A4B-8DFF-57CC28F13EF6}" destId="{CD572125-5D79-4D4D-B83F-36759A7F1D07}" srcOrd="1" destOrd="0" parTransId="{B1303242-812F-3C40-8238-EBEF62AABF82}" sibTransId="{CAC03F4E-8528-A546-B59E-AFB1BAE37B9C}"/>
    <dgm:cxn modelId="{3A4366DB-5201-6346-970E-77B566FC7672}" type="presOf" srcId="{F5B4B1F9-0020-9A4B-8DFF-57CC28F13EF6}" destId="{BBCF295B-D6F4-FC42-8276-4C3E19A69F2C}" srcOrd="0" destOrd="0" presId="urn:microsoft.com/office/officeart/2005/8/layout/hierarchy3"/>
    <dgm:cxn modelId="{0D7861EB-AE13-9E4D-BAAF-BC0F2739A265}" type="presOf" srcId="{D3BD17F8-137E-254C-BED1-68571DC41E03}" destId="{235D559A-E573-CC4F-B5AE-7BCBF0898D35}" srcOrd="0" destOrd="0" presId="urn:microsoft.com/office/officeart/2005/8/layout/hierarchy3"/>
    <dgm:cxn modelId="{9165CEF1-280F-6E48-AC9E-EFDECC2FEC43}" type="presOf" srcId="{CD572125-5D79-4D4D-B83F-36759A7F1D07}" destId="{71E43D91-B75F-964C-B486-18F72FE92DDB}" srcOrd="1" destOrd="0" presId="urn:microsoft.com/office/officeart/2005/8/layout/hierarchy3"/>
    <dgm:cxn modelId="{13D859A2-4192-DC4E-A608-A76195BEE2BA}" type="presParOf" srcId="{BBCF295B-D6F4-FC42-8276-4C3E19A69F2C}" destId="{349E49D0-8EE6-3047-8915-CFDECFFF6700}" srcOrd="0" destOrd="0" presId="urn:microsoft.com/office/officeart/2005/8/layout/hierarchy3"/>
    <dgm:cxn modelId="{0797F305-F9C8-3A4C-833C-81C8D95A21E9}" type="presParOf" srcId="{349E49D0-8EE6-3047-8915-CFDECFFF6700}" destId="{6721BCA7-CD00-DB41-B6BF-B1203DF596E4}" srcOrd="0" destOrd="0" presId="urn:microsoft.com/office/officeart/2005/8/layout/hierarchy3"/>
    <dgm:cxn modelId="{E2357D49-2B15-3D42-BAAA-702F068F9145}" type="presParOf" srcId="{6721BCA7-CD00-DB41-B6BF-B1203DF596E4}" destId="{235D559A-E573-CC4F-B5AE-7BCBF0898D35}" srcOrd="0" destOrd="0" presId="urn:microsoft.com/office/officeart/2005/8/layout/hierarchy3"/>
    <dgm:cxn modelId="{FA44B18C-05C5-E649-8093-3381937BA8C0}" type="presParOf" srcId="{6721BCA7-CD00-DB41-B6BF-B1203DF596E4}" destId="{DE209790-4B8A-9448-ADD7-8FBE00C442B0}" srcOrd="1" destOrd="0" presId="urn:microsoft.com/office/officeart/2005/8/layout/hierarchy3"/>
    <dgm:cxn modelId="{43A29830-9A80-7245-A072-3738C94D0831}" type="presParOf" srcId="{349E49D0-8EE6-3047-8915-CFDECFFF6700}" destId="{7514DB4B-6836-9B4C-B551-426FF311590E}" srcOrd="1" destOrd="0" presId="urn:microsoft.com/office/officeart/2005/8/layout/hierarchy3"/>
    <dgm:cxn modelId="{29E15200-8CB9-2748-AD9B-3809FC01B329}" type="presParOf" srcId="{7514DB4B-6836-9B4C-B551-426FF311590E}" destId="{4987FC4E-98AC-A54C-85BC-ECEB31273E87}" srcOrd="0" destOrd="0" presId="urn:microsoft.com/office/officeart/2005/8/layout/hierarchy3"/>
    <dgm:cxn modelId="{51E2F76D-AD64-1C46-87FD-17CC4866FF26}" type="presParOf" srcId="{7514DB4B-6836-9B4C-B551-426FF311590E}" destId="{03AFA0E4-0E6C-E149-880C-BDA845DC878E}" srcOrd="1" destOrd="0" presId="urn:microsoft.com/office/officeart/2005/8/layout/hierarchy3"/>
    <dgm:cxn modelId="{1951F8CE-6EC6-1B47-BF23-8C69052D2D52}" type="presParOf" srcId="{7514DB4B-6836-9B4C-B551-426FF311590E}" destId="{4C4B2343-020C-6E47-BF52-46DDC221385E}" srcOrd="2" destOrd="0" presId="urn:microsoft.com/office/officeart/2005/8/layout/hierarchy3"/>
    <dgm:cxn modelId="{7803507A-B09A-7243-B16E-50D637674E46}" type="presParOf" srcId="{7514DB4B-6836-9B4C-B551-426FF311590E}" destId="{CC0E45E6-E4AC-DE45-913A-3EF0A2648695}" srcOrd="3" destOrd="0" presId="urn:microsoft.com/office/officeart/2005/8/layout/hierarchy3"/>
    <dgm:cxn modelId="{E9FF8316-9B43-7B48-B20D-3C1BAF023E88}" type="presParOf" srcId="{7514DB4B-6836-9B4C-B551-426FF311590E}" destId="{17030BF4-D85F-084A-9809-DF880FEAF480}" srcOrd="4" destOrd="0" presId="urn:microsoft.com/office/officeart/2005/8/layout/hierarchy3"/>
    <dgm:cxn modelId="{91D3F01C-D077-AC46-A101-DA3E534B5D52}" type="presParOf" srcId="{7514DB4B-6836-9B4C-B551-426FF311590E}" destId="{FAF0A29F-A336-9646-8576-AD4AB925C69A}" srcOrd="5" destOrd="0" presId="urn:microsoft.com/office/officeart/2005/8/layout/hierarchy3"/>
    <dgm:cxn modelId="{1864A64D-35EC-9042-BB4B-207933E71491}" type="presParOf" srcId="{BBCF295B-D6F4-FC42-8276-4C3E19A69F2C}" destId="{289AF88B-CE69-E444-BFA7-CFF4F24422A4}" srcOrd="1" destOrd="0" presId="urn:microsoft.com/office/officeart/2005/8/layout/hierarchy3"/>
    <dgm:cxn modelId="{EC1BBC8B-0246-4D4E-AB78-C2C512C08A77}" type="presParOf" srcId="{289AF88B-CE69-E444-BFA7-CFF4F24422A4}" destId="{74BD81D9-14B7-8448-8E6F-5C251BF2F5C3}" srcOrd="0" destOrd="0" presId="urn:microsoft.com/office/officeart/2005/8/layout/hierarchy3"/>
    <dgm:cxn modelId="{67D47E28-E1AE-3947-B6AA-183F36945873}" type="presParOf" srcId="{74BD81D9-14B7-8448-8E6F-5C251BF2F5C3}" destId="{735FF000-6817-514C-AE5D-E7811CA1FB74}" srcOrd="0" destOrd="0" presId="urn:microsoft.com/office/officeart/2005/8/layout/hierarchy3"/>
    <dgm:cxn modelId="{4BDA3C7B-3714-9A45-BB5E-84B694AAFD4C}" type="presParOf" srcId="{74BD81D9-14B7-8448-8E6F-5C251BF2F5C3}" destId="{71E43D91-B75F-964C-B486-18F72FE92DDB}" srcOrd="1" destOrd="0" presId="urn:microsoft.com/office/officeart/2005/8/layout/hierarchy3"/>
    <dgm:cxn modelId="{6BE7B55F-156F-2843-BA6B-C4A37A902B31}" type="presParOf" srcId="{289AF88B-CE69-E444-BFA7-CFF4F24422A4}" destId="{EBAE303B-B6A4-C44D-8BE7-02C89A3E29DD}" srcOrd="1" destOrd="0" presId="urn:microsoft.com/office/officeart/2005/8/layout/hierarchy3"/>
    <dgm:cxn modelId="{64BB0B78-5723-EE44-8A7F-468176BA64BB}" type="presParOf" srcId="{EBAE303B-B6A4-C44D-8BE7-02C89A3E29DD}" destId="{9460BA32-7D2D-5F43-A264-CE936BF6729C}" srcOrd="0" destOrd="0" presId="urn:microsoft.com/office/officeart/2005/8/layout/hierarchy3"/>
    <dgm:cxn modelId="{D3D6F329-5D1F-E74C-AF6E-9404C0F0140B}" type="presParOf" srcId="{EBAE303B-B6A4-C44D-8BE7-02C89A3E29DD}" destId="{10FF9AA8-54A7-9847-9180-4200DD621C8F}" srcOrd="1" destOrd="0" presId="urn:microsoft.com/office/officeart/2005/8/layout/hierarchy3"/>
    <dgm:cxn modelId="{7337067C-00A8-0B44-9A7F-D9A1AA89293C}" type="presParOf" srcId="{EBAE303B-B6A4-C44D-8BE7-02C89A3E29DD}" destId="{EC23FA77-0EED-C743-8955-F8A72D337A5E}" srcOrd="2" destOrd="0" presId="urn:microsoft.com/office/officeart/2005/8/layout/hierarchy3"/>
    <dgm:cxn modelId="{ED9479F7-0670-3F46-A160-B4849E6C9022}" type="presParOf" srcId="{EBAE303B-B6A4-C44D-8BE7-02C89A3E29DD}" destId="{1C5406C1-F0E0-7942-8C09-40032E4A4041}" srcOrd="3" destOrd="0" presId="urn:microsoft.com/office/officeart/2005/8/layout/hierarchy3"/>
    <dgm:cxn modelId="{750AF3D5-6C8B-6240-AC37-AA2C458892F3}" type="presParOf" srcId="{EBAE303B-B6A4-C44D-8BE7-02C89A3E29DD}" destId="{580E0E77-2E2F-0A43-BCDD-186454F87430}" srcOrd="4" destOrd="0" presId="urn:microsoft.com/office/officeart/2005/8/layout/hierarchy3"/>
    <dgm:cxn modelId="{95E81706-286E-DC40-AF56-2C3A68D26DC3}" type="presParOf" srcId="{EBAE303B-B6A4-C44D-8BE7-02C89A3E29DD}" destId="{399F7232-C0E7-1D4D-A345-C0DFE46884EB}"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0D1EB05-78B4-FE47-918D-92F47364E829}" type="doc">
      <dgm:prSet loTypeId="urn:microsoft.com/office/officeart/2009/3/layout/HorizontalOrganizationChart" loCatId="" qsTypeId="urn:microsoft.com/office/officeart/2005/8/quickstyle/simple1" qsCatId="simple" csTypeId="urn:microsoft.com/office/officeart/2005/8/colors/colorful5" csCatId="colorful" phldr="1"/>
      <dgm:spPr/>
      <dgm:t>
        <a:bodyPr/>
        <a:lstStyle/>
        <a:p>
          <a:endParaRPr lang="es-ES"/>
        </a:p>
      </dgm:t>
    </dgm:pt>
    <dgm:pt modelId="{DEC3EFDC-F628-6E47-BD1F-755D1573EF98}">
      <dgm:prSet phldrT="[Texto]" custT="1"/>
      <dgm:spPr/>
      <dgm:t>
        <a:bodyPr/>
        <a:lstStyle/>
        <a:p>
          <a:r>
            <a:rPr lang="es-ES" sz="1900" dirty="0">
              <a:solidFill>
                <a:schemeClr val="tx1"/>
              </a:solidFill>
            </a:rPr>
            <a:t>Protecciones  Escalona </a:t>
          </a:r>
        </a:p>
      </dgm:t>
    </dgm:pt>
    <dgm:pt modelId="{77F0904C-1398-FB4F-B824-F8BD41C595C3}" type="parTrans" cxnId="{0616AF83-5468-4A44-BE93-201C06C78DF2}">
      <dgm:prSet/>
      <dgm:spPr/>
      <dgm:t>
        <a:bodyPr/>
        <a:lstStyle/>
        <a:p>
          <a:endParaRPr lang="es-ES" sz="1900">
            <a:solidFill>
              <a:schemeClr val="tx1"/>
            </a:solidFill>
          </a:endParaRPr>
        </a:p>
      </dgm:t>
    </dgm:pt>
    <dgm:pt modelId="{66A53A7C-2565-5D46-B700-0F5D7AF167EA}" type="sibTrans" cxnId="{0616AF83-5468-4A44-BE93-201C06C78DF2}">
      <dgm:prSet/>
      <dgm:spPr/>
      <dgm:t>
        <a:bodyPr/>
        <a:lstStyle/>
        <a:p>
          <a:endParaRPr lang="es-ES" sz="1900">
            <a:solidFill>
              <a:schemeClr val="tx1"/>
            </a:solidFill>
          </a:endParaRPr>
        </a:p>
      </dgm:t>
    </dgm:pt>
    <dgm:pt modelId="{96AFE07F-060B-4C46-A290-9C5F997BA3EC}" type="asst">
      <dgm:prSet phldrT="[Texto]" custT="1"/>
      <dgm:spPr/>
      <dgm:t>
        <a:bodyPr/>
        <a:lstStyle/>
        <a:p>
          <a:r>
            <a:rPr lang="es-ES" sz="1900" dirty="0">
              <a:solidFill>
                <a:schemeClr val="tx1"/>
              </a:solidFill>
            </a:rPr>
            <a:t>Niveles </a:t>
          </a:r>
        </a:p>
      </dgm:t>
    </dgm:pt>
    <dgm:pt modelId="{6D6E724B-752C-8341-ACC4-D797C9EB75A0}" type="parTrans" cxnId="{89DA9734-C650-6E41-9BB5-24853EE9D963}">
      <dgm:prSet/>
      <dgm:spPr/>
      <dgm:t>
        <a:bodyPr/>
        <a:lstStyle/>
        <a:p>
          <a:endParaRPr lang="es-ES" sz="1900">
            <a:solidFill>
              <a:schemeClr val="tx1"/>
            </a:solidFill>
          </a:endParaRPr>
        </a:p>
      </dgm:t>
    </dgm:pt>
    <dgm:pt modelId="{7654B9F8-931D-DF46-9BEF-666921B6E697}" type="sibTrans" cxnId="{89DA9734-C650-6E41-9BB5-24853EE9D963}">
      <dgm:prSet/>
      <dgm:spPr/>
      <dgm:t>
        <a:bodyPr/>
        <a:lstStyle/>
        <a:p>
          <a:endParaRPr lang="es-ES" sz="1900">
            <a:solidFill>
              <a:schemeClr val="tx1"/>
            </a:solidFill>
          </a:endParaRPr>
        </a:p>
      </dgm:t>
    </dgm:pt>
    <dgm:pt modelId="{7E34BD46-4E18-8841-A599-33B42FD2084D}">
      <dgm:prSet phldrT="[Texto]" custT="1"/>
      <dgm:spPr/>
      <dgm:t>
        <a:bodyPr/>
        <a:lstStyle/>
        <a:p>
          <a:r>
            <a:rPr lang="es-ES" sz="1900" dirty="0">
              <a:solidFill>
                <a:schemeClr val="tx1"/>
              </a:solidFill>
            </a:rPr>
            <a:t>Basta </a:t>
          </a:r>
        </a:p>
      </dgm:t>
    </dgm:pt>
    <dgm:pt modelId="{191BE41B-0370-984C-AF96-A3D3B2180100}" type="parTrans" cxnId="{914BB843-5298-8F4A-85AD-C5BBAA0AE1A4}">
      <dgm:prSet/>
      <dgm:spPr/>
      <dgm:t>
        <a:bodyPr/>
        <a:lstStyle/>
        <a:p>
          <a:endParaRPr lang="es-ES" sz="1900">
            <a:solidFill>
              <a:schemeClr val="tx1"/>
            </a:solidFill>
          </a:endParaRPr>
        </a:p>
      </dgm:t>
    </dgm:pt>
    <dgm:pt modelId="{56DC1169-5B6B-D84C-B580-0B8924BD80A6}" type="sibTrans" cxnId="{914BB843-5298-8F4A-85AD-C5BBAA0AE1A4}">
      <dgm:prSet/>
      <dgm:spPr/>
      <dgm:t>
        <a:bodyPr/>
        <a:lstStyle/>
        <a:p>
          <a:endParaRPr lang="es-ES" sz="1900">
            <a:solidFill>
              <a:schemeClr val="tx1"/>
            </a:solidFill>
          </a:endParaRPr>
        </a:p>
      </dgm:t>
    </dgm:pt>
    <dgm:pt modelId="{7F85A6CD-8DC6-F84F-8256-D2DA799CB982}">
      <dgm:prSet phldrT="[Texto]" custT="1"/>
      <dgm:spPr/>
      <dgm:t>
        <a:bodyPr/>
        <a:lstStyle/>
        <a:p>
          <a:r>
            <a:rPr lang="es-ES" sz="1900" dirty="0">
              <a:solidFill>
                <a:schemeClr val="tx1"/>
              </a:solidFill>
            </a:rPr>
            <a:t>Media </a:t>
          </a:r>
        </a:p>
      </dgm:t>
    </dgm:pt>
    <dgm:pt modelId="{0FBA8536-8F76-604A-8176-F5C151C73CD8}" type="parTrans" cxnId="{A11E242F-FB09-6449-BF74-739E1947DF1D}">
      <dgm:prSet/>
      <dgm:spPr/>
      <dgm:t>
        <a:bodyPr/>
        <a:lstStyle/>
        <a:p>
          <a:endParaRPr lang="es-ES" sz="1900">
            <a:solidFill>
              <a:schemeClr val="tx1"/>
            </a:solidFill>
          </a:endParaRPr>
        </a:p>
      </dgm:t>
    </dgm:pt>
    <dgm:pt modelId="{E9CDBCAC-D2BC-3340-8C96-38405F4B5269}" type="sibTrans" cxnId="{A11E242F-FB09-6449-BF74-739E1947DF1D}">
      <dgm:prSet/>
      <dgm:spPr/>
      <dgm:t>
        <a:bodyPr/>
        <a:lstStyle/>
        <a:p>
          <a:endParaRPr lang="es-ES" sz="1900">
            <a:solidFill>
              <a:schemeClr val="tx1"/>
            </a:solidFill>
          </a:endParaRPr>
        </a:p>
      </dgm:t>
    </dgm:pt>
    <dgm:pt modelId="{BBDA3DE2-A22C-984F-8483-850262A2E7F8}">
      <dgm:prSet phldrT="[Texto]" custT="1"/>
      <dgm:spPr/>
      <dgm:t>
        <a:bodyPr/>
        <a:lstStyle/>
        <a:p>
          <a:r>
            <a:rPr lang="es-ES" sz="1900" dirty="0">
              <a:solidFill>
                <a:schemeClr val="tx1"/>
              </a:solidFill>
            </a:rPr>
            <a:t>Fina </a:t>
          </a:r>
        </a:p>
      </dgm:t>
    </dgm:pt>
    <dgm:pt modelId="{18B0BE14-1DCB-0A43-BE7D-6CC2F7DE9D22}" type="parTrans" cxnId="{B4978AB2-E0B2-7440-A060-AAA8071B316F}">
      <dgm:prSet/>
      <dgm:spPr/>
      <dgm:t>
        <a:bodyPr/>
        <a:lstStyle/>
        <a:p>
          <a:endParaRPr lang="es-ES" sz="1900">
            <a:solidFill>
              <a:schemeClr val="tx1"/>
            </a:solidFill>
          </a:endParaRPr>
        </a:p>
      </dgm:t>
    </dgm:pt>
    <dgm:pt modelId="{83E6EF23-512C-1544-A913-3B740DF97B23}" type="sibTrans" cxnId="{B4978AB2-E0B2-7440-A060-AAA8071B316F}">
      <dgm:prSet/>
      <dgm:spPr/>
      <dgm:t>
        <a:bodyPr/>
        <a:lstStyle/>
        <a:p>
          <a:endParaRPr lang="es-ES" sz="1900">
            <a:solidFill>
              <a:schemeClr val="tx1"/>
            </a:solidFill>
          </a:endParaRPr>
        </a:p>
      </dgm:t>
    </dgm:pt>
    <dgm:pt modelId="{ABB81587-8E17-1E4A-A821-27805F7AEE41}">
      <dgm:prSet custT="1"/>
      <dgm:spPr/>
      <dgm:t>
        <a:bodyPr/>
        <a:lstStyle/>
        <a:p>
          <a:pPr algn="just"/>
          <a:r>
            <a:rPr lang="es-ES" sz="1900" dirty="0">
              <a:solidFill>
                <a:schemeClr val="tx1"/>
              </a:solidFill>
            </a:rPr>
            <a:t>Descargadores de protección frente a corrientes de rayo.  </a:t>
          </a:r>
        </a:p>
        <a:p>
          <a:pPr algn="just"/>
          <a:r>
            <a:rPr lang="es-ES" sz="1900" dirty="0">
              <a:solidFill>
                <a:schemeClr val="tx1"/>
              </a:solidFill>
            </a:rPr>
            <a:t>Lo mas cerca de la acometida de BT</a:t>
          </a:r>
        </a:p>
      </dgm:t>
    </dgm:pt>
    <dgm:pt modelId="{98933B3A-C44D-AF4F-B376-E2BA8C7F7BB5}" type="parTrans" cxnId="{037EF0A3-8466-B744-96CB-DF04B8C07448}">
      <dgm:prSet/>
      <dgm:spPr/>
      <dgm:t>
        <a:bodyPr/>
        <a:lstStyle/>
        <a:p>
          <a:endParaRPr lang="es-ES" sz="1900">
            <a:solidFill>
              <a:schemeClr val="tx1"/>
            </a:solidFill>
          </a:endParaRPr>
        </a:p>
      </dgm:t>
    </dgm:pt>
    <dgm:pt modelId="{E6EE13C2-56D2-A04A-8691-A6849D9C4974}" type="sibTrans" cxnId="{037EF0A3-8466-B744-96CB-DF04B8C07448}">
      <dgm:prSet/>
      <dgm:spPr/>
      <dgm:t>
        <a:bodyPr/>
        <a:lstStyle/>
        <a:p>
          <a:endParaRPr lang="es-ES" sz="1900">
            <a:solidFill>
              <a:schemeClr val="tx1"/>
            </a:solidFill>
          </a:endParaRPr>
        </a:p>
      </dgm:t>
    </dgm:pt>
    <dgm:pt modelId="{11B6B686-E55A-2F48-8FFB-DC39E7FE9E69}">
      <dgm:prSet custT="1"/>
      <dgm:spPr/>
      <dgm:t>
        <a:bodyPr/>
        <a:lstStyle/>
        <a:p>
          <a:pPr algn="just"/>
          <a:r>
            <a:rPr lang="es-ES" sz="1900" dirty="0">
              <a:solidFill>
                <a:schemeClr val="tx1"/>
              </a:solidFill>
            </a:rPr>
            <a:t>Descargadores de protección contra sobretensiones ocasionada por descargas de rayo indirectas.</a:t>
          </a:r>
        </a:p>
        <a:p>
          <a:pPr algn="just"/>
          <a:r>
            <a:rPr lang="es-ES" sz="1900" dirty="0">
              <a:solidFill>
                <a:schemeClr val="tx1"/>
              </a:solidFill>
            </a:rPr>
            <a:t>Se instalan en cuadros de distribución  </a:t>
          </a:r>
        </a:p>
      </dgm:t>
    </dgm:pt>
    <dgm:pt modelId="{54236885-1541-244D-A738-2565E29F7CD4}" type="parTrans" cxnId="{A7DEDF8F-CB2D-4A4F-AE68-5A4C6968F6A8}">
      <dgm:prSet/>
      <dgm:spPr/>
      <dgm:t>
        <a:bodyPr/>
        <a:lstStyle/>
        <a:p>
          <a:endParaRPr lang="es-ES" sz="1900">
            <a:solidFill>
              <a:schemeClr val="tx1"/>
            </a:solidFill>
          </a:endParaRPr>
        </a:p>
      </dgm:t>
    </dgm:pt>
    <dgm:pt modelId="{DAACA2C9-9FA0-8A42-9B6A-65AC331E85B3}" type="sibTrans" cxnId="{A7DEDF8F-CB2D-4A4F-AE68-5A4C6968F6A8}">
      <dgm:prSet/>
      <dgm:spPr/>
      <dgm:t>
        <a:bodyPr/>
        <a:lstStyle/>
        <a:p>
          <a:endParaRPr lang="es-ES" sz="1900">
            <a:solidFill>
              <a:schemeClr val="tx1"/>
            </a:solidFill>
          </a:endParaRPr>
        </a:p>
      </dgm:t>
    </dgm:pt>
    <dgm:pt modelId="{A12EA546-599B-544A-83FA-13301B2C0C2A}">
      <dgm:prSet custT="1"/>
      <dgm:spPr/>
      <dgm:t>
        <a:bodyPr/>
        <a:lstStyle/>
        <a:p>
          <a:pPr algn="just"/>
          <a:r>
            <a:rPr lang="es-ES" sz="1900" dirty="0">
              <a:solidFill>
                <a:schemeClr val="tx1"/>
              </a:solidFill>
            </a:rPr>
            <a:t>Descargadores de protección para equipos finales.</a:t>
          </a:r>
        </a:p>
        <a:p>
          <a:pPr algn="just"/>
          <a:r>
            <a:rPr lang="es-ES" sz="1900" dirty="0">
              <a:solidFill>
                <a:schemeClr val="tx1"/>
              </a:solidFill>
            </a:rPr>
            <a:t>Se instalan lo mas cerca al equipo a proteger.  </a:t>
          </a:r>
        </a:p>
      </dgm:t>
    </dgm:pt>
    <dgm:pt modelId="{6F46E9B9-8EA1-3446-8145-9697B3785862}" type="parTrans" cxnId="{B6D1B437-79BD-8640-9381-074737A3F4BF}">
      <dgm:prSet/>
      <dgm:spPr/>
      <dgm:t>
        <a:bodyPr/>
        <a:lstStyle/>
        <a:p>
          <a:endParaRPr lang="es-ES" sz="1900">
            <a:solidFill>
              <a:schemeClr val="tx1"/>
            </a:solidFill>
          </a:endParaRPr>
        </a:p>
      </dgm:t>
    </dgm:pt>
    <dgm:pt modelId="{8DB2B493-B584-8B46-A0AA-59ECAC05202D}" type="sibTrans" cxnId="{B6D1B437-79BD-8640-9381-074737A3F4BF}">
      <dgm:prSet/>
      <dgm:spPr/>
      <dgm:t>
        <a:bodyPr/>
        <a:lstStyle/>
        <a:p>
          <a:endParaRPr lang="es-ES" sz="1900">
            <a:solidFill>
              <a:schemeClr val="tx1"/>
            </a:solidFill>
          </a:endParaRPr>
        </a:p>
      </dgm:t>
    </dgm:pt>
    <dgm:pt modelId="{83B09339-6EF7-DD45-A5AC-F96AF14A3352}" type="pres">
      <dgm:prSet presAssocID="{40D1EB05-78B4-FE47-918D-92F47364E829}" presName="hierChild1" presStyleCnt="0">
        <dgm:presLayoutVars>
          <dgm:orgChart val="1"/>
          <dgm:chPref val="1"/>
          <dgm:dir/>
          <dgm:animOne val="branch"/>
          <dgm:animLvl val="lvl"/>
          <dgm:resizeHandles/>
        </dgm:presLayoutVars>
      </dgm:prSet>
      <dgm:spPr/>
    </dgm:pt>
    <dgm:pt modelId="{E11B321F-E3CD-5040-BCEC-859F64A163CC}" type="pres">
      <dgm:prSet presAssocID="{DEC3EFDC-F628-6E47-BD1F-755D1573EF98}" presName="hierRoot1" presStyleCnt="0">
        <dgm:presLayoutVars>
          <dgm:hierBranch val="init"/>
        </dgm:presLayoutVars>
      </dgm:prSet>
      <dgm:spPr/>
    </dgm:pt>
    <dgm:pt modelId="{1D9D8C92-074D-6548-BBCE-15F7CC353868}" type="pres">
      <dgm:prSet presAssocID="{DEC3EFDC-F628-6E47-BD1F-755D1573EF98}" presName="rootComposite1" presStyleCnt="0"/>
      <dgm:spPr/>
    </dgm:pt>
    <dgm:pt modelId="{B8E63335-5BC6-AE4F-A208-223623B896E6}" type="pres">
      <dgm:prSet presAssocID="{DEC3EFDC-F628-6E47-BD1F-755D1573EF98}" presName="rootText1" presStyleLbl="node0" presStyleIdx="0" presStyleCnt="1" custScaleX="40265" custLinFactNeighborX="-481">
        <dgm:presLayoutVars>
          <dgm:chPref val="3"/>
        </dgm:presLayoutVars>
      </dgm:prSet>
      <dgm:spPr/>
    </dgm:pt>
    <dgm:pt modelId="{BC9C948D-CF4F-2D40-A9D7-1F9FD430A3EF}" type="pres">
      <dgm:prSet presAssocID="{DEC3EFDC-F628-6E47-BD1F-755D1573EF98}" presName="rootConnector1" presStyleLbl="node1" presStyleIdx="0" presStyleCnt="0"/>
      <dgm:spPr/>
    </dgm:pt>
    <dgm:pt modelId="{5F5BA19C-4C4C-FA4E-85E1-FE41B6E7EABE}" type="pres">
      <dgm:prSet presAssocID="{DEC3EFDC-F628-6E47-BD1F-755D1573EF98}" presName="hierChild2" presStyleCnt="0"/>
      <dgm:spPr/>
    </dgm:pt>
    <dgm:pt modelId="{5B809038-7FCF-624D-84DB-CAA1F94C85B9}" type="pres">
      <dgm:prSet presAssocID="{191BE41B-0370-984C-AF96-A3D3B2180100}" presName="Name64" presStyleLbl="parChTrans1D2" presStyleIdx="0" presStyleCnt="4"/>
      <dgm:spPr/>
    </dgm:pt>
    <dgm:pt modelId="{F704C433-154A-1441-A689-160CA0930ACC}" type="pres">
      <dgm:prSet presAssocID="{7E34BD46-4E18-8841-A599-33B42FD2084D}" presName="hierRoot2" presStyleCnt="0">
        <dgm:presLayoutVars>
          <dgm:hierBranch val="init"/>
        </dgm:presLayoutVars>
      </dgm:prSet>
      <dgm:spPr/>
    </dgm:pt>
    <dgm:pt modelId="{D3FC6E17-F100-974F-92E9-C832A3762CA5}" type="pres">
      <dgm:prSet presAssocID="{7E34BD46-4E18-8841-A599-33B42FD2084D}" presName="rootComposite" presStyleCnt="0"/>
      <dgm:spPr/>
    </dgm:pt>
    <dgm:pt modelId="{16549F63-AE5E-3D47-AC2F-5604408747EA}" type="pres">
      <dgm:prSet presAssocID="{7E34BD46-4E18-8841-A599-33B42FD2084D}" presName="rootText" presStyleLbl="node2" presStyleIdx="0" presStyleCnt="3" custScaleX="40850" custLinFactNeighborX="-12384">
        <dgm:presLayoutVars>
          <dgm:chPref val="3"/>
        </dgm:presLayoutVars>
      </dgm:prSet>
      <dgm:spPr/>
    </dgm:pt>
    <dgm:pt modelId="{654E729B-9B94-FA4A-95D0-ADBB2FD917AC}" type="pres">
      <dgm:prSet presAssocID="{7E34BD46-4E18-8841-A599-33B42FD2084D}" presName="rootConnector" presStyleLbl="node2" presStyleIdx="0" presStyleCnt="3"/>
      <dgm:spPr/>
    </dgm:pt>
    <dgm:pt modelId="{7D1C2051-879B-3F49-B698-7887881EC579}" type="pres">
      <dgm:prSet presAssocID="{7E34BD46-4E18-8841-A599-33B42FD2084D}" presName="hierChild4" presStyleCnt="0"/>
      <dgm:spPr/>
    </dgm:pt>
    <dgm:pt modelId="{F2A0A1DA-EA8E-854B-B84C-4DE87E135DE7}" type="pres">
      <dgm:prSet presAssocID="{98933B3A-C44D-AF4F-B376-E2BA8C7F7BB5}" presName="Name64" presStyleLbl="parChTrans1D3" presStyleIdx="0" presStyleCnt="3"/>
      <dgm:spPr/>
    </dgm:pt>
    <dgm:pt modelId="{ABB32B4C-0BE5-474B-9DB8-B54A75BDA36A}" type="pres">
      <dgm:prSet presAssocID="{ABB81587-8E17-1E4A-A821-27805F7AEE41}" presName="hierRoot2" presStyleCnt="0">
        <dgm:presLayoutVars>
          <dgm:hierBranch val="init"/>
        </dgm:presLayoutVars>
      </dgm:prSet>
      <dgm:spPr/>
    </dgm:pt>
    <dgm:pt modelId="{18B63C04-D242-F64B-AAE3-512485DF343F}" type="pres">
      <dgm:prSet presAssocID="{ABB81587-8E17-1E4A-A821-27805F7AEE41}" presName="rootComposite" presStyleCnt="0"/>
      <dgm:spPr/>
    </dgm:pt>
    <dgm:pt modelId="{6D65897B-4309-C34B-8040-158BE85B5D62}" type="pres">
      <dgm:prSet presAssocID="{ABB81587-8E17-1E4A-A821-27805F7AEE41}" presName="rootText" presStyleLbl="node3" presStyleIdx="0" presStyleCnt="3" custScaleX="114634" custScaleY="123267" custLinFactNeighborX="-8928">
        <dgm:presLayoutVars>
          <dgm:chPref val="3"/>
        </dgm:presLayoutVars>
      </dgm:prSet>
      <dgm:spPr/>
    </dgm:pt>
    <dgm:pt modelId="{4A1A0A10-E987-FE4E-A539-1C040B66472C}" type="pres">
      <dgm:prSet presAssocID="{ABB81587-8E17-1E4A-A821-27805F7AEE41}" presName="rootConnector" presStyleLbl="node3" presStyleIdx="0" presStyleCnt="3"/>
      <dgm:spPr/>
    </dgm:pt>
    <dgm:pt modelId="{271029EE-E4E4-DF41-86A1-1695E419E210}" type="pres">
      <dgm:prSet presAssocID="{ABB81587-8E17-1E4A-A821-27805F7AEE41}" presName="hierChild4" presStyleCnt="0"/>
      <dgm:spPr/>
    </dgm:pt>
    <dgm:pt modelId="{D1F3D6C5-090C-454A-AD5A-219694972633}" type="pres">
      <dgm:prSet presAssocID="{ABB81587-8E17-1E4A-A821-27805F7AEE41}" presName="hierChild5" presStyleCnt="0"/>
      <dgm:spPr/>
    </dgm:pt>
    <dgm:pt modelId="{8FF421EE-DC5C-124B-8CB3-8EB2218ED63E}" type="pres">
      <dgm:prSet presAssocID="{7E34BD46-4E18-8841-A599-33B42FD2084D}" presName="hierChild5" presStyleCnt="0"/>
      <dgm:spPr/>
    </dgm:pt>
    <dgm:pt modelId="{518009C6-F2D9-5145-96FE-321543834C41}" type="pres">
      <dgm:prSet presAssocID="{0FBA8536-8F76-604A-8176-F5C151C73CD8}" presName="Name64" presStyleLbl="parChTrans1D2" presStyleIdx="1" presStyleCnt="4"/>
      <dgm:spPr/>
    </dgm:pt>
    <dgm:pt modelId="{C87D1D5C-88A3-D54B-93EA-489EA0F8F131}" type="pres">
      <dgm:prSet presAssocID="{7F85A6CD-8DC6-F84F-8256-D2DA799CB982}" presName="hierRoot2" presStyleCnt="0">
        <dgm:presLayoutVars>
          <dgm:hierBranch val="init"/>
        </dgm:presLayoutVars>
      </dgm:prSet>
      <dgm:spPr/>
    </dgm:pt>
    <dgm:pt modelId="{94035193-1C4F-D547-A611-B66D49A2A415}" type="pres">
      <dgm:prSet presAssocID="{7F85A6CD-8DC6-F84F-8256-D2DA799CB982}" presName="rootComposite" presStyleCnt="0"/>
      <dgm:spPr/>
    </dgm:pt>
    <dgm:pt modelId="{E8E28A1D-B7A3-7B40-8D50-2EC83055493F}" type="pres">
      <dgm:prSet presAssocID="{7F85A6CD-8DC6-F84F-8256-D2DA799CB982}" presName="rootText" presStyleLbl="node2" presStyleIdx="1" presStyleCnt="3" custScaleX="40850" custLinFactNeighborX="-12384">
        <dgm:presLayoutVars>
          <dgm:chPref val="3"/>
        </dgm:presLayoutVars>
      </dgm:prSet>
      <dgm:spPr/>
    </dgm:pt>
    <dgm:pt modelId="{85C31265-C633-AC4F-BBE9-58AB5BEAC968}" type="pres">
      <dgm:prSet presAssocID="{7F85A6CD-8DC6-F84F-8256-D2DA799CB982}" presName="rootConnector" presStyleLbl="node2" presStyleIdx="1" presStyleCnt="3"/>
      <dgm:spPr/>
    </dgm:pt>
    <dgm:pt modelId="{E08AF9B1-6543-3F47-AEFE-3C8C2A7020C9}" type="pres">
      <dgm:prSet presAssocID="{7F85A6CD-8DC6-F84F-8256-D2DA799CB982}" presName="hierChild4" presStyleCnt="0"/>
      <dgm:spPr/>
    </dgm:pt>
    <dgm:pt modelId="{B41BBAA8-AC74-B440-B241-8B22CB2DC4BD}" type="pres">
      <dgm:prSet presAssocID="{54236885-1541-244D-A738-2565E29F7CD4}" presName="Name64" presStyleLbl="parChTrans1D3" presStyleIdx="1" presStyleCnt="3"/>
      <dgm:spPr/>
    </dgm:pt>
    <dgm:pt modelId="{09428A7C-7599-D848-A439-DE03E983FFB8}" type="pres">
      <dgm:prSet presAssocID="{11B6B686-E55A-2F48-8FFB-DC39E7FE9E69}" presName="hierRoot2" presStyleCnt="0">
        <dgm:presLayoutVars>
          <dgm:hierBranch val="init"/>
        </dgm:presLayoutVars>
      </dgm:prSet>
      <dgm:spPr/>
    </dgm:pt>
    <dgm:pt modelId="{07E6591A-9C93-CB47-AC30-CA3915B719A1}" type="pres">
      <dgm:prSet presAssocID="{11B6B686-E55A-2F48-8FFB-DC39E7FE9E69}" presName="rootComposite" presStyleCnt="0"/>
      <dgm:spPr/>
    </dgm:pt>
    <dgm:pt modelId="{01485FFB-8C1C-1C4E-AC95-89B93D093FAC}" type="pres">
      <dgm:prSet presAssocID="{11B6B686-E55A-2F48-8FFB-DC39E7FE9E69}" presName="rootText" presStyleLbl="node3" presStyleIdx="1" presStyleCnt="3" custScaleX="114634" custScaleY="123267" custLinFactNeighborX="-8928">
        <dgm:presLayoutVars>
          <dgm:chPref val="3"/>
        </dgm:presLayoutVars>
      </dgm:prSet>
      <dgm:spPr/>
    </dgm:pt>
    <dgm:pt modelId="{BB5A0416-1DBF-DF4A-90E8-0B8522F924BE}" type="pres">
      <dgm:prSet presAssocID="{11B6B686-E55A-2F48-8FFB-DC39E7FE9E69}" presName="rootConnector" presStyleLbl="node3" presStyleIdx="1" presStyleCnt="3"/>
      <dgm:spPr/>
    </dgm:pt>
    <dgm:pt modelId="{0951A37F-546D-744F-B905-4B3CFB84E412}" type="pres">
      <dgm:prSet presAssocID="{11B6B686-E55A-2F48-8FFB-DC39E7FE9E69}" presName="hierChild4" presStyleCnt="0"/>
      <dgm:spPr/>
    </dgm:pt>
    <dgm:pt modelId="{794ED12A-7588-4C43-8917-30FAC1B22A9A}" type="pres">
      <dgm:prSet presAssocID="{11B6B686-E55A-2F48-8FFB-DC39E7FE9E69}" presName="hierChild5" presStyleCnt="0"/>
      <dgm:spPr/>
    </dgm:pt>
    <dgm:pt modelId="{1CB8E7C9-5116-0D4B-9C4C-36E3607060F9}" type="pres">
      <dgm:prSet presAssocID="{7F85A6CD-8DC6-F84F-8256-D2DA799CB982}" presName="hierChild5" presStyleCnt="0"/>
      <dgm:spPr/>
    </dgm:pt>
    <dgm:pt modelId="{2C9CCC0A-0575-6146-B9B3-B6431CC26629}" type="pres">
      <dgm:prSet presAssocID="{18B0BE14-1DCB-0A43-BE7D-6CC2F7DE9D22}" presName="Name64" presStyleLbl="parChTrans1D2" presStyleIdx="2" presStyleCnt="4"/>
      <dgm:spPr/>
    </dgm:pt>
    <dgm:pt modelId="{E0BFCC34-5B57-4C4E-963F-A1D48153072E}" type="pres">
      <dgm:prSet presAssocID="{BBDA3DE2-A22C-984F-8483-850262A2E7F8}" presName="hierRoot2" presStyleCnt="0">
        <dgm:presLayoutVars>
          <dgm:hierBranch val="init"/>
        </dgm:presLayoutVars>
      </dgm:prSet>
      <dgm:spPr/>
    </dgm:pt>
    <dgm:pt modelId="{5EA5DA66-7FDB-874D-8FA6-41F425A11C35}" type="pres">
      <dgm:prSet presAssocID="{BBDA3DE2-A22C-984F-8483-850262A2E7F8}" presName="rootComposite" presStyleCnt="0"/>
      <dgm:spPr/>
    </dgm:pt>
    <dgm:pt modelId="{9485F3B4-55B4-4D47-8F86-0194E1797E81}" type="pres">
      <dgm:prSet presAssocID="{BBDA3DE2-A22C-984F-8483-850262A2E7F8}" presName="rootText" presStyleLbl="node2" presStyleIdx="2" presStyleCnt="3" custScaleX="40850" custLinFactNeighborX="-12384">
        <dgm:presLayoutVars>
          <dgm:chPref val="3"/>
        </dgm:presLayoutVars>
      </dgm:prSet>
      <dgm:spPr/>
    </dgm:pt>
    <dgm:pt modelId="{29F6AB4F-A126-4148-96B8-FC9BDBFD6A15}" type="pres">
      <dgm:prSet presAssocID="{BBDA3DE2-A22C-984F-8483-850262A2E7F8}" presName="rootConnector" presStyleLbl="node2" presStyleIdx="2" presStyleCnt="3"/>
      <dgm:spPr/>
    </dgm:pt>
    <dgm:pt modelId="{DD6A3208-EA3F-1A48-BEA1-76433179D050}" type="pres">
      <dgm:prSet presAssocID="{BBDA3DE2-A22C-984F-8483-850262A2E7F8}" presName="hierChild4" presStyleCnt="0"/>
      <dgm:spPr/>
    </dgm:pt>
    <dgm:pt modelId="{94628B28-FE08-FC4C-A87B-50B3C4BD798F}" type="pres">
      <dgm:prSet presAssocID="{6F46E9B9-8EA1-3446-8145-9697B3785862}" presName="Name64" presStyleLbl="parChTrans1D3" presStyleIdx="2" presStyleCnt="3"/>
      <dgm:spPr/>
    </dgm:pt>
    <dgm:pt modelId="{D324C86A-424E-1E4D-8A41-D32B68E9DA9D}" type="pres">
      <dgm:prSet presAssocID="{A12EA546-599B-544A-83FA-13301B2C0C2A}" presName="hierRoot2" presStyleCnt="0">
        <dgm:presLayoutVars>
          <dgm:hierBranch val="init"/>
        </dgm:presLayoutVars>
      </dgm:prSet>
      <dgm:spPr/>
    </dgm:pt>
    <dgm:pt modelId="{A6DA0431-2333-3742-B334-E7CDAEE3257E}" type="pres">
      <dgm:prSet presAssocID="{A12EA546-599B-544A-83FA-13301B2C0C2A}" presName="rootComposite" presStyleCnt="0"/>
      <dgm:spPr/>
    </dgm:pt>
    <dgm:pt modelId="{28E9ED1E-F7F8-D642-B79C-99D81A5CB080}" type="pres">
      <dgm:prSet presAssocID="{A12EA546-599B-544A-83FA-13301B2C0C2A}" presName="rootText" presStyleLbl="node3" presStyleIdx="2" presStyleCnt="3" custScaleX="114634" custScaleY="123267" custLinFactNeighborX="-8928">
        <dgm:presLayoutVars>
          <dgm:chPref val="3"/>
        </dgm:presLayoutVars>
      </dgm:prSet>
      <dgm:spPr/>
    </dgm:pt>
    <dgm:pt modelId="{84C766DE-DD5F-CD46-9F8C-BADE44E8DD72}" type="pres">
      <dgm:prSet presAssocID="{A12EA546-599B-544A-83FA-13301B2C0C2A}" presName="rootConnector" presStyleLbl="node3" presStyleIdx="2" presStyleCnt="3"/>
      <dgm:spPr/>
    </dgm:pt>
    <dgm:pt modelId="{55B9C699-316D-8341-8794-4496E0FB8D27}" type="pres">
      <dgm:prSet presAssocID="{A12EA546-599B-544A-83FA-13301B2C0C2A}" presName="hierChild4" presStyleCnt="0"/>
      <dgm:spPr/>
    </dgm:pt>
    <dgm:pt modelId="{A7E3C89B-5729-F847-927A-820DD320E31E}" type="pres">
      <dgm:prSet presAssocID="{A12EA546-599B-544A-83FA-13301B2C0C2A}" presName="hierChild5" presStyleCnt="0"/>
      <dgm:spPr/>
    </dgm:pt>
    <dgm:pt modelId="{88BE5641-FEF9-BB4B-9915-2CAEF666866F}" type="pres">
      <dgm:prSet presAssocID="{BBDA3DE2-A22C-984F-8483-850262A2E7F8}" presName="hierChild5" presStyleCnt="0"/>
      <dgm:spPr/>
    </dgm:pt>
    <dgm:pt modelId="{B0DBD262-D9AB-834C-993C-D7F4D8E32BE3}" type="pres">
      <dgm:prSet presAssocID="{DEC3EFDC-F628-6E47-BD1F-755D1573EF98}" presName="hierChild3" presStyleCnt="0"/>
      <dgm:spPr/>
    </dgm:pt>
    <dgm:pt modelId="{6B605C13-249C-EA41-AA56-A706C1E3316E}" type="pres">
      <dgm:prSet presAssocID="{6D6E724B-752C-8341-ACC4-D797C9EB75A0}" presName="Name115" presStyleLbl="parChTrans1D2" presStyleIdx="3" presStyleCnt="4"/>
      <dgm:spPr/>
    </dgm:pt>
    <dgm:pt modelId="{8547EF0A-8B63-C545-9E37-DCC4AB35D6FA}" type="pres">
      <dgm:prSet presAssocID="{96AFE07F-060B-4C46-A290-9C5F997BA3EC}" presName="hierRoot3" presStyleCnt="0">
        <dgm:presLayoutVars>
          <dgm:hierBranch val="init"/>
        </dgm:presLayoutVars>
      </dgm:prSet>
      <dgm:spPr/>
    </dgm:pt>
    <dgm:pt modelId="{D0A04810-B276-F048-8AEE-3859E0663F7E}" type="pres">
      <dgm:prSet presAssocID="{96AFE07F-060B-4C46-A290-9C5F997BA3EC}" presName="rootComposite3" presStyleCnt="0"/>
      <dgm:spPr/>
    </dgm:pt>
    <dgm:pt modelId="{88FBF3F7-3F69-C64C-8750-EFB5538A09A2}" type="pres">
      <dgm:prSet presAssocID="{96AFE07F-060B-4C46-A290-9C5F997BA3EC}" presName="rootText3" presStyleLbl="asst1" presStyleIdx="0" presStyleCnt="1" custScaleX="40265" custLinFactNeighborX="-22923">
        <dgm:presLayoutVars>
          <dgm:chPref val="3"/>
        </dgm:presLayoutVars>
      </dgm:prSet>
      <dgm:spPr/>
    </dgm:pt>
    <dgm:pt modelId="{CF7D3DCA-DC35-A244-B599-A565192A2FA8}" type="pres">
      <dgm:prSet presAssocID="{96AFE07F-060B-4C46-A290-9C5F997BA3EC}" presName="rootConnector3" presStyleLbl="asst1" presStyleIdx="0" presStyleCnt="1"/>
      <dgm:spPr/>
    </dgm:pt>
    <dgm:pt modelId="{6D96CAB8-84A3-214B-A102-CD4105F12FF3}" type="pres">
      <dgm:prSet presAssocID="{96AFE07F-060B-4C46-A290-9C5F997BA3EC}" presName="hierChild6" presStyleCnt="0"/>
      <dgm:spPr/>
    </dgm:pt>
    <dgm:pt modelId="{F882058A-DF62-354F-89E9-B0B85AF5BBAD}" type="pres">
      <dgm:prSet presAssocID="{96AFE07F-060B-4C46-A290-9C5F997BA3EC}" presName="hierChild7" presStyleCnt="0"/>
      <dgm:spPr/>
    </dgm:pt>
  </dgm:ptLst>
  <dgm:cxnLst>
    <dgm:cxn modelId="{5A928505-5257-7C4E-891C-14ED9A36ABBB}" type="presOf" srcId="{DEC3EFDC-F628-6E47-BD1F-755D1573EF98}" destId="{BC9C948D-CF4F-2D40-A9D7-1F9FD430A3EF}" srcOrd="1" destOrd="0" presId="urn:microsoft.com/office/officeart/2009/3/layout/HorizontalOrganizationChart"/>
    <dgm:cxn modelId="{D6E60E11-9D9C-C94D-A146-2F7975B2CCC3}" type="presOf" srcId="{54236885-1541-244D-A738-2565E29F7CD4}" destId="{B41BBAA8-AC74-B440-B241-8B22CB2DC4BD}" srcOrd="0" destOrd="0" presId="urn:microsoft.com/office/officeart/2009/3/layout/HorizontalOrganizationChart"/>
    <dgm:cxn modelId="{EDE82017-3916-7C4F-AE9C-AE4E51278177}" type="presOf" srcId="{191BE41B-0370-984C-AF96-A3D3B2180100}" destId="{5B809038-7FCF-624D-84DB-CAA1F94C85B9}" srcOrd="0" destOrd="0" presId="urn:microsoft.com/office/officeart/2009/3/layout/HorizontalOrganizationChart"/>
    <dgm:cxn modelId="{4056ED1D-75DD-0B43-A1D6-60145BBC3E48}" type="presOf" srcId="{11B6B686-E55A-2F48-8FFB-DC39E7FE9E69}" destId="{01485FFB-8C1C-1C4E-AC95-89B93D093FAC}" srcOrd="0" destOrd="0" presId="urn:microsoft.com/office/officeart/2009/3/layout/HorizontalOrganizationChart"/>
    <dgm:cxn modelId="{A11E242F-FB09-6449-BF74-739E1947DF1D}" srcId="{DEC3EFDC-F628-6E47-BD1F-755D1573EF98}" destId="{7F85A6CD-8DC6-F84F-8256-D2DA799CB982}" srcOrd="2" destOrd="0" parTransId="{0FBA8536-8F76-604A-8176-F5C151C73CD8}" sibTransId="{E9CDBCAC-D2BC-3340-8C96-38405F4B5269}"/>
    <dgm:cxn modelId="{89DA9734-C650-6E41-9BB5-24853EE9D963}" srcId="{DEC3EFDC-F628-6E47-BD1F-755D1573EF98}" destId="{96AFE07F-060B-4C46-A290-9C5F997BA3EC}" srcOrd="0" destOrd="0" parTransId="{6D6E724B-752C-8341-ACC4-D797C9EB75A0}" sibTransId="{7654B9F8-931D-DF46-9BEF-666921B6E697}"/>
    <dgm:cxn modelId="{B6D1B437-79BD-8640-9381-074737A3F4BF}" srcId="{BBDA3DE2-A22C-984F-8483-850262A2E7F8}" destId="{A12EA546-599B-544A-83FA-13301B2C0C2A}" srcOrd="0" destOrd="0" parTransId="{6F46E9B9-8EA1-3446-8145-9697B3785862}" sibTransId="{8DB2B493-B584-8B46-A0AA-59ECAC05202D}"/>
    <dgm:cxn modelId="{C8CAA438-7535-014B-BE29-A74AE4AD8D44}" type="presOf" srcId="{7E34BD46-4E18-8841-A599-33B42FD2084D}" destId="{654E729B-9B94-FA4A-95D0-ADBB2FD917AC}" srcOrd="1" destOrd="0" presId="urn:microsoft.com/office/officeart/2009/3/layout/HorizontalOrganizationChart"/>
    <dgm:cxn modelId="{A465C238-A223-DA48-ACDD-5834A1CAD92A}" type="presOf" srcId="{6F46E9B9-8EA1-3446-8145-9697B3785862}" destId="{94628B28-FE08-FC4C-A87B-50B3C4BD798F}" srcOrd="0" destOrd="0" presId="urn:microsoft.com/office/officeart/2009/3/layout/HorizontalOrganizationChart"/>
    <dgm:cxn modelId="{1DA6753D-6C32-514D-8AE6-CB11F04B2C43}" type="presOf" srcId="{7E34BD46-4E18-8841-A599-33B42FD2084D}" destId="{16549F63-AE5E-3D47-AC2F-5604408747EA}" srcOrd="0" destOrd="0" presId="urn:microsoft.com/office/officeart/2009/3/layout/HorizontalOrganizationChart"/>
    <dgm:cxn modelId="{45888242-4553-9940-BCA7-50ED59C926A5}" type="presOf" srcId="{40D1EB05-78B4-FE47-918D-92F47364E829}" destId="{83B09339-6EF7-DD45-A5AC-F96AF14A3352}" srcOrd="0" destOrd="0" presId="urn:microsoft.com/office/officeart/2009/3/layout/HorizontalOrganizationChart"/>
    <dgm:cxn modelId="{914BB843-5298-8F4A-85AD-C5BBAA0AE1A4}" srcId="{DEC3EFDC-F628-6E47-BD1F-755D1573EF98}" destId="{7E34BD46-4E18-8841-A599-33B42FD2084D}" srcOrd="1" destOrd="0" parTransId="{191BE41B-0370-984C-AF96-A3D3B2180100}" sibTransId="{56DC1169-5B6B-D84C-B580-0B8924BD80A6}"/>
    <dgm:cxn modelId="{548E9846-D0AB-5241-BE90-49AB35F6F575}" type="presOf" srcId="{BBDA3DE2-A22C-984F-8483-850262A2E7F8}" destId="{29F6AB4F-A126-4148-96B8-FC9BDBFD6A15}" srcOrd="1" destOrd="0" presId="urn:microsoft.com/office/officeart/2009/3/layout/HorizontalOrganizationChart"/>
    <dgm:cxn modelId="{D2216C47-7829-4C41-94B1-33EC0E99E796}" type="presOf" srcId="{ABB81587-8E17-1E4A-A821-27805F7AEE41}" destId="{6D65897B-4309-C34B-8040-158BE85B5D62}" srcOrd="0" destOrd="0" presId="urn:microsoft.com/office/officeart/2009/3/layout/HorizontalOrganizationChart"/>
    <dgm:cxn modelId="{6493F150-5A92-FC4D-9D96-26A4075C2FCD}" type="presOf" srcId="{98933B3A-C44D-AF4F-B376-E2BA8C7F7BB5}" destId="{F2A0A1DA-EA8E-854B-B84C-4DE87E135DE7}" srcOrd="0" destOrd="0" presId="urn:microsoft.com/office/officeart/2009/3/layout/HorizontalOrganizationChart"/>
    <dgm:cxn modelId="{0616AF83-5468-4A44-BE93-201C06C78DF2}" srcId="{40D1EB05-78B4-FE47-918D-92F47364E829}" destId="{DEC3EFDC-F628-6E47-BD1F-755D1573EF98}" srcOrd="0" destOrd="0" parTransId="{77F0904C-1398-FB4F-B824-F8BD41C595C3}" sibTransId="{66A53A7C-2565-5D46-B700-0F5D7AF167EA}"/>
    <dgm:cxn modelId="{3F61E084-879E-2B4C-9624-BB7D248B30A8}" type="presOf" srcId="{ABB81587-8E17-1E4A-A821-27805F7AEE41}" destId="{4A1A0A10-E987-FE4E-A539-1C040B66472C}" srcOrd="1" destOrd="0" presId="urn:microsoft.com/office/officeart/2009/3/layout/HorizontalOrganizationChart"/>
    <dgm:cxn modelId="{BA94AD88-C20C-424D-BEF1-9C51A757A5B5}" type="presOf" srcId="{18B0BE14-1DCB-0A43-BE7D-6CC2F7DE9D22}" destId="{2C9CCC0A-0575-6146-B9B3-B6431CC26629}" srcOrd="0" destOrd="0" presId="urn:microsoft.com/office/officeart/2009/3/layout/HorizontalOrganizationChart"/>
    <dgm:cxn modelId="{60E5878B-C7F2-2A47-B4E2-B6D0FE1E4440}" type="presOf" srcId="{BBDA3DE2-A22C-984F-8483-850262A2E7F8}" destId="{9485F3B4-55B4-4D47-8F86-0194E1797E81}" srcOrd="0" destOrd="0" presId="urn:microsoft.com/office/officeart/2009/3/layout/HorizontalOrganizationChart"/>
    <dgm:cxn modelId="{A7DEDF8F-CB2D-4A4F-AE68-5A4C6968F6A8}" srcId="{7F85A6CD-8DC6-F84F-8256-D2DA799CB982}" destId="{11B6B686-E55A-2F48-8FFB-DC39E7FE9E69}" srcOrd="0" destOrd="0" parTransId="{54236885-1541-244D-A738-2565E29F7CD4}" sibTransId="{DAACA2C9-9FA0-8A42-9B6A-65AC331E85B3}"/>
    <dgm:cxn modelId="{5C353A90-524E-5A45-B105-5B95FB5C8FD6}" type="presOf" srcId="{6D6E724B-752C-8341-ACC4-D797C9EB75A0}" destId="{6B605C13-249C-EA41-AA56-A706C1E3316E}" srcOrd="0" destOrd="0" presId="urn:microsoft.com/office/officeart/2009/3/layout/HorizontalOrganizationChart"/>
    <dgm:cxn modelId="{C8F77E91-6BA7-D542-A10B-C48FCF905BFE}" type="presOf" srcId="{7F85A6CD-8DC6-F84F-8256-D2DA799CB982}" destId="{E8E28A1D-B7A3-7B40-8D50-2EC83055493F}" srcOrd="0" destOrd="0" presId="urn:microsoft.com/office/officeart/2009/3/layout/HorizontalOrganizationChart"/>
    <dgm:cxn modelId="{4E2C0299-A61F-BE4A-BE5D-49081394FD82}" type="presOf" srcId="{96AFE07F-060B-4C46-A290-9C5F997BA3EC}" destId="{CF7D3DCA-DC35-A244-B599-A565192A2FA8}" srcOrd="1" destOrd="0" presId="urn:microsoft.com/office/officeart/2009/3/layout/HorizontalOrganizationChart"/>
    <dgm:cxn modelId="{8E5F7A9E-61A9-504B-A2B2-82C93A071B0F}" type="presOf" srcId="{A12EA546-599B-544A-83FA-13301B2C0C2A}" destId="{28E9ED1E-F7F8-D642-B79C-99D81A5CB080}" srcOrd="0" destOrd="0" presId="urn:microsoft.com/office/officeart/2009/3/layout/HorizontalOrganizationChart"/>
    <dgm:cxn modelId="{037EF0A3-8466-B744-96CB-DF04B8C07448}" srcId="{7E34BD46-4E18-8841-A599-33B42FD2084D}" destId="{ABB81587-8E17-1E4A-A821-27805F7AEE41}" srcOrd="0" destOrd="0" parTransId="{98933B3A-C44D-AF4F-B376-E2BA8C7F7BB5}" sibTransId="{E6EE13C2-56D2-A04A-8691-A6849D9C4974}"/>
    <dgm:cxn modelId="{3A6D5BAB-8AE7-7549-A70E-596F535F9E0B}" type="presOf" srcId="{A12EA546-599B-544A-83FA-13301B2C0C2A}" destId="{84C766DE-DD5F-CD46-9F8C-BADE44E8DD72}" srcOrd="1" destOrd="0" presId="urn:microsoft.com/office/officeart/2009/3/layout/HorizontalOrganizationChart"/>
    <dgm:cxn modelId="{B4978AB2-E0B2-7440-A060-AAA8071B316F}" srcId="{DEC3EFDC-F628-6E47-BD1F-755D1573EF98}" destId="{BBDA3DE2-A22C-984F-8483-850262A2E7F8}" srcOrd="3" destOrd="0" parTransId="{18B0BE14-1DCB-0A43-BE7D-6CC2F7DE9D22}" sibTransId="{83E6EF23-512C-1544-A913-3B740DF97B23}"/>
    <dgm:cxn modelId="{7B6EE6BD-D758-C44B-A95C-85C00E5091A7}" type="presOf" srcId="{7F85A6CD-8DC6-F84F-8256-D2DA799CB982}" destId="{85C31265-C633-AC4F-BBE9-58AB5BEAC968}" srcOrd="1" destOrd="0" presId="urn:microsoft.com/office/officeart/2009/3/layout/HorizontalOrganizationChart"/>
    <dgm:cxn modelId="{51A545D8-8C59-8F40-8E0D-9BE4891536A4}" type="presOf" srcId="{11B6B686-E55A-2F48-8FFB-DC39E7FE9E69}" destId="{BB5A0416-1DBF-DF4A-90E8-0B8522F924BE}" srcOrd="1" destOrd="0" presId="urn:microsoft.com/office/officeart/2009/3/layout/HorizontalOrganizationChart"/>
    <dgm:cxn modelId="{78DCA7DB-AC82-3749-B4F2-2B916529C415}" type="presOf" srcId="{0FBA8536-8F76-604A-8176-F5C151C73CD8}" destId="{518009C6-F2D9-5145-96FE-321543834C41}" srcOrd="0" destOrd="0" presId="urn:microsoft.com/office/officeart/2009/3/layout/HorizontalOrganizationChart"/>
    <dgm:cxn modelId="{F3A5A4DC-CB86-DD4D-AF22-EFFBFD807D37}" type="presOf" srcId="{96AFE07F-060B-4C46-A290-9C5F997BA3EC}" destId="{88FBF3F7-3F69-C64C-8750-EFB5538A09A2}" srcOrd="0" destOrd="0" presId="urn:microsoft.com/office/officeart/2009/3/layout/HorizontalOrganizationChart"/>
    <dgm:cxn modelId="{A44998F2-32AC-5540-ABBA-FD39F6F06E76}" type="presOf" srcId="{DEC3EFDC-F628-6E47-BD1F-755D1573EF98}" destId="{B8E63335-5BC6-AE4F-A208-223623B896E6}" srcOrd="0" destOrd="0" presId="urn:microsoft.com/office/officeart/2009/3/layout/HorizontalOrganizationChart"/>
    <dgm:cxn modelId="{AF1E2296-3DC7-1543-B251-80F30E524408}" type="presParOf" srcId="{83B09339-6EF7-DD45-A5AC-F96AF14A3352}" destId="{E11B321F-E3CD-5040-BCEC-859F64A163CC}" srcOrd="0" destOrd="0" presId="urn:microsoft.com/office/officeart/2009/3/layout/HorizontalOrganizationChart"/>
    <dgm:cxn modelId="{1C8C6C72-DD5E-9A4D-91F1-9A7C8C752548}" type="presParOf" srcId="{E11B321F-E3CD-5040-BCEC-859F64A163CC}" destId="{1D9D8C92-074D-6548-BBCE-15F7CC353868}" srcOrd="0" destOrd="0" presId="urn:microsoft.com/office/officeart/2009/3/layout/HorizontalOrganizationChart"/>
    <dgm:cxn modelId="{4F683CFB-4020-7141-8C19-01CC09695C14}" type="presParOf" srcId="{1D9D8C92-074D-6548-BBCE-15F7CC353868}" destId="{B8E63335-5BC6-AE4F-A208-223623B896E6}" srcOrd="0" destOrd="0" presId="urn:microsoft.com/office/officeart/2009/3/layout/HorizontalOrganizationChart"/>
    <dgm:cxn modelId="{9B5DA5C6-1D4E-CF4F-8C98-2657D53D1AAC}" type="presParOf" srcId="{1D9D8C92-074D-6548-BBCE-15F7CC353868}" destId="{BC9C948D-CF4F-2D40-A9D7-1F9FD430A3EF}" srcOrd="1" destOrd="0" presId="urn:microsoft.com/office/officeart/2009/3/layout/HorizontalOrganizationChart"/>
    <dgm:cxn modelId="{1AFCB443-CBEE-2C45-9D9B-F963B1E60EE9}" type="presParOf" srcId="{E11B321F-E3CD-5040-BCEC-859F64A163CC}" destId="{5F5BA19C-4C4C-FA4E-85E1-FE41B6E7EABE}" srcOrd="1" destOrd="0" presId="urn:microsoft.com/office/officeart/2009/3/layout/HorizontalOrganizationChart"/>
    <dgm:cxn modelId="{0C8700E3-C8F6-2F48-9CC4-9E67631DE3BE}" type="presParOf" srcId="{5F5BA19C-4C4C-FA4E-85E1-FE41B6E7EABE}" destId="{5B809038-7FCF-624D-84DB-CAA1F94C85B9}" srcOrd="0" destOrd="0" presId="urn:microsoft.com/office/officeart/2009/3/layout/HorizontalOrganizationChart"/>
    <dgm:cxn modelId="{91C99803-CD23-6B4A-BDB4-A2CCD57AAA18}" type="presParOf" srcId="{5F5BA19C-4C4C-FA4E-85E1-FE41B6E7EABE}" destId="{F704C433-154A-1441-A689-160CA0930ACC}" srcOrd="1" destOrd="0" presId="urn:microsoft.com/office/officeart/2009/3/layout/HorizontalOrganizationChart"/>
    <dgm:cxn modelId="{CB085EB2-418B-734C-84FF-5A668192999D}" type="presParOf" srcId="{F704C433-154A-1441-A689-160CA0930ACC}" destId="{D3FC6E17-F100-974F-92E9-C832A3762CA5}" srcOrd="0" destOrd="0" presId="urn:microsoft.com/office/officeart/2009/3/layout/HorizontalOrganizationChart"/>
    <dgm:cxn modelId="{B643784E-8534-374F-8EAD-7C260A35C767}" type="presParOf" srcId="{D3FC6E17-F100-974F-92E9-C832A3762CA5}" destId="{16549F63-AE5E-3D47-AC2F-5604408747EA}" srcOrd="0" destOrd="0" presId="urn:microsoft.com/office/officeart/2009/3/layout/HorizontalOrganizationChart"/>
    <dgm:cxn modelId="{AACC1F94-3773-4E44-9C21-1D985BACCC56}" type="presParOf" srcId="{D3FC6E17-F100-974F-92E9-C832A3762CA5}" destId="{654E729B-9B94-FA4A-95D0-ADBB2FD917AC}" srcOrd="1" destOrd="0" presId="urn:microsoft.com/office/officeart/2009/3/layout/HorizontalOrganizationChart"/>
    <dgm:cxn modelId="{0412F20A-29A0-6A4A-8F52-037115CB5D6E}" type="presParOf" srcId="{F704C433-154A-1441-A689-160CA0930ACC}" destId="{7D1C2051-879B-3F49-B698-7887881EC579}" srcOrd="1" destOrd="0" presId="urn:microsoft.com/office/officeart/2009/3/layout/HorizontalOrganizationChart"/>
    <dgm:cxn modelId="{FF132C6D-DC57-BB45-9057-5F228C61C10F}" type="presParOf" srcId="{7D1C2051-879B-3F49-B698-7887881EC579}" destId="{F2A0A1DA-EA8E-854B-B84C-4DE87E135DE7}" srcOrd="0" destOrd="0" presId="urn:microsoft.com/office/officeart/2009/3/layout/HorizontalOrganizationChart"/>
    <dgm:cxn modelId="{E844027F-323B-9A43-888D-671DA02008CA}" type="presParOf" srcId="{7D1C2051-879B-3F49-B698-7887881EC579}" destId="{ABB32B4C-0BE5-474B-9DB8-B54A75BDA36A}" srcOrd="1" destOrd="0" presId="urn:microsoft.com/office/officeart/2009/3/layout/HorizontalOrganizationChart"/>
    <dgm:cxn modelId="{39E96106-B860-F44B-AAEA-612989978C2F}" type="presParOf" srcId="{ABB32B4C-0BE5-474B-9DB8-B54A75BDA36A}" destId="{18B63C04-D242-F64B-AAE3-512485DF343F}" srcOrd="0" destOrd="0" presId="urn:microsoft.com/office/officeart/2009/3/layout/HorizontalOrganizationChart"/>
    <dgm:cxn modelId="{508A37EC-7067-1C48-9686-DFBDE1F39798}" type="presParOf" srcId="{18B63C04-D242-F64B-AAE3-512485DF343F}" destId="{6D65897B-4309-C34B-8040-158BE85B5D62}" srcOrd="0" destOrd="0" presId="urn:microsoft.com/office/officeart/2009/3/layout/HorizontalOrganizationChart"/>
    <dgm:cxn modelId="{6BD2ED09-B96E-7942-BD5D-DCC9220362ED}" type="presParOf" srcId="{18B63C04-D242-F64B-AAE3-512485DF343F}" destId="{4A1A0A10-E987-FE4E-A539-1C040B66472C}" srcOrd="1" destOrd="0" presId="urn:microsoft.com/office/officeart/2009/3/layout/HorizontalOrganizationChart"/>
    <dgm:cxn modelId="{3CB8645B-5F52-E444-97F3-5650CA11B35E}" type="presParOf" srcId="{ABB32B4C-0BE5-474B-9DB8-B54A75BDA36A}" destId="{271029EE-E4E4-DF41-86A1-1695E419E210}" srcOrd="1" destOrd="0" presId="urn:microsoft.com/office/officeart/2009/3/layout/HorizontalOrganizationChart"/>
    <dgm:cxn modelId="{DCA3E4F7-ADB2-0E48-9B30-92381638C7CE}" type="presParOf" srcId="{ABB32B4C-0BE5-474B-9DB8-B54A75BDA36A}" destId="{D1F3D6C5-090C-454A-AD5A-219694972633}" srcOrd="2" destOrd="0" presId="urn:microsoft.com/office/officeart/2009/3/layout/HorizontalOrganizationChart"/>
    <dgm:cxn modelId="{9309E528-721D-CB44-9277-858045AA820A}" type="presParOf" srcId="{F704C433-154A-1441-A689-160CA0930ACC}" destId="{8FF421EE-DC5C-124B-8CB3-8EB2218ED63E}" srcOrd="2" destOrd="0" presId="urn:microsoft.com/office/officeart/2009/3/layout/HorizontalOrganizationChart"/>
    <dgm:cxn modelId="{39444E39-656B-294E-B125-38E17851E956}" type="presParOf" srcId="{5F5BA19C-4C4C-FA4E-85E1-FE41B6E7EABE}" destId="{518009C6-F2D9-5145-96FE-321543834C41}" srcOrd="2" destOrd="0" presId="urn:microsoft.com/office/officeart/2009/3/layout/HorizontalOrganizationChart"/>
    <dgm:cxn modelId="{970EC7ED-F7AC-BE4F-9EBB-5BB96D0A7C04}" type="presParOf" srcId="{5F5BA19C-4C4C-FA4E-85E1-FE41B6E7EABE}" destId="{C87D1D5C-88A3-D54B-93EA-489EA0F8F131}" srcOrd="3" destOrd="0" presId="urn:microsoft.com/office/officeart/2009/3/layout/HorizontalOrganizationChart"/>
    <dgm:cxn modelId="{8C1424DA-12B4-1243-A6E1-BE8A37D882BD}" type="presParOf" srcId="{C87D1D5C-88A3-D54B-93EA-489EA0F8F131}" destId="{94035193-1C4F-D547-A611-B66D49A2A415}" srcOrd="0" destOrd="0" presId="urn:microsoft.com/office/officeart/2009/3/layout/HorizontalOrganizationChart"/>
    <dgm:cxn modelId="{1D860E05-5A17-1246-8587-44F8B6228F68}" type="presParOf" srcId="{94035193-1C4F-D547-A611-B66D49A2A415}" destId="{E8E28A1D-B7A3-7B40-8D50-2EC83055493F}" srcOrd="0" destOrd="0" presId="urn:microsoft.com/office/officeart/2009/3/layout/HorizontalOrganizationChart"/>
    <dgm:cxn modelId="{7BA4802B-BAEE-6541-BD09-6F3D1ADAC9C9}" type="presParOf" srcId="{94035193-1C4F-D547-A611-B66D49A2A415}" destId="{85C31265-C633-AC4F-BBE9-58AB5BEAC968}" srcOrd="1" destOrd="0" presId="urn:microsoft.com/office/officeart/2009/3/layout/HorizontalOrganizationChart"/>
    <dgm:cxn modelId="{997389E3-6DE9-EA48-938C-3AA4D6E48E4C}" type="presParOf" srcId="{C87D1D5C-88A3-D54B-93EA-489EA0F8F131}" destId="{E08AF9B1-6543-3F47-AEFE-3C8C2A7020C9}" srcOrd="1" destOrd="0" presId="urn:microsoft.com/office/officeart/2009/3/layout/HorizontalOrganizationChart"/>
    <dgm:cxn modelId="{D6225FF5-BA57-AB49-A2BA-8FD18D18E0A2}" type="presParOf" srcId="{E08AF9B1-6543-3F47-AEFE-3C8C2A7020C9}" destId="{B41BBAA8-AC74-B440-B241-8B22CB2DC4BD}" srcOrd="0" destOrd="0" presId="urn:microsoft.com/office/officeart/2009/3/layout/HorizontalOrganizationChart"/>
    <dgm:cxn modelId="{F35AD9D6-F0AF-D54B-A7B1-9AB5F42C0940}" type="presParOf" srcId="{E08AF9B1-6543-3F47-AEFE-3C8C2A7020C9}" destId="{09428A7C-7599-D848-A439-DE03E983FFB8}" srcOrd="1" destOrd="0" presId="urn:microsoft.com/office/officeart/2009/3/layout/HorizontalOrganizationChart"/>
    <dgm:cxn modelId="{5B3AFB8C-4523-B74A-8BDE-8F7738893AB8}" type="presParOf" srcId="{09428A7C-7599-D848-A439-DE03E983FFB8}" destId="{07E6591A-9C93-CB47-AC30-CA3915B719A1}" srcOrd="0" destOrd="0" presId="urn:microsoft.com/office/officeart/2009/3/layout/HorizontalOrganizationChart"/>
    <dgm:cxn modelId="{407D3F7F-8BA0-8C4B-A256-438229CA73AD}" type="presParOf" srcId="{07E6591A-9C93-CB47-AC30-CA3915B719A1}" destId="{01485FFB-8C1C-1C4E-AC95-89B93D093FAC}" srcOrd="0" destOrd="0" presId="urn:microsoft.com/office/officeart/2009/3/layout/HorizontalOrganizationChart"/>
    <dgm:cxn modelId="{0F81EFBF-37DB-AC40-92D7-8C61CF1C5FA3}" type="presParOf" srcId="{07E6591A-9C93-CB47-AC30-CA3915B719A1}" destId="{BB5A0416-1DBF-DF4A-90E8-0B8522F924BE}" srcOrd="1" destOrd="0" presId="urn:microsoft.com/office/officeart/2009/3/layout/HorizontalOrganizationChart"/>
    <dgm:cxn modelId="{18FE44FB-CBA5-5F44-ADE0-FDCE934215CB}" type="presParOf" srcId="{09428A7C-7599-D848-A439-DE03E983FFB8}" destId="{0951A37F-546D-744F-B905-4B3CFB84E412}" srcOrd="1" destOrd="0" presId="urn:microsoft.com/office/officeart/2009/3/layout/HorizontalOrganizationChart"/>
    <dgm:cxn modelId="{446763C1-4FEC-4B42-BCCA-77AB88D0132A}" type="presParOf" srcId="{09428A7C-7599-D848-A439-DE03E983FFB8}" destId="{794ED12A-7588-4C43-8917-30FAC1B22A9A}" srcOrd="2" destOrd="0" presId="urn:microsoft.com/office/officeart/2009/3/layout/HorizontalOrganizationChart"/>
    <dgm:cxn modelId="{ECC72C75-7FB2-D14A-A984-D4771354B1F8}" type="presParOf" srcId="{C87D1D5C-88A3-D54B-93EA-489EA0F8F131}" destId="{1CB8E7C9-5116-0D4B-9C4C-36E3607060F9}" srcOrd="2" destOrd="0" presId="urn:microsoft.com/office/officeart/2009/3/layout/HorizontalOrganizationChart"/>
    <dgm:cxn modelId="{8A93338B-E13F-4B46-99F0-90B359AE8FBF}" type="presParOf" srcId="{5F5BA19C-4C4C-FA4E-85E1-FE41B6E7EABE}" destId="{2C9CCC0A-0575-6146-B9B3-B6431CC26629}" srcOrd="4" destOrd="0" presId="urn:microsoft.com/office/officeart/2009/3/layout/HorizontalOrganizationChart"/>
    <dgm:cxn modelId="{CA263F1A-D306-8943-9E1F-3876A34DBCF1}" type="presParOf" srcId="{5F5BA19C-4C4C-FA4E-85E1-FE41B6E7EABE}" destId="{E0BFCC34-5B57-4C4E-963F-A1D48153072E}" srcOrd="5" destOrd="0" presId="urn:microsoft.com/office/officeart/2009/3/layout/HorizontalOrganizationChart"/>
    <dgm:cxn modelId="{1326F82B-088C-5B44-AA87-9F8AA818CC20}" type="presParOf" srcId="{E0BFCC34-5B57-4C4E-963F-A1D48153072E}" destId="{5EA5DA66-7FDB-874D-8FA6-41F425A11C35}" srcOrd="0" destOrd="0" presId="urn:microsoft.com/office/officeart/2009/3/layout/HorizontalOrganizationChart"/>
    <dgm:cxn modelId="{6BD2B2AC-0BB2-B64E-839B-DF86F23A73A7}" type="presParOf" srcId="{5EA5DA66-7FDB-874D-8FA6-41F425A11C35}" destId="{9485F3B4-55B4-4D47-8F86-0194E1797E81}" srcOrd="0" destOrd="0" presId="urn:microsoft.com/office/officeart/2009/3/layout/HorizontalOrganizationChart"/>
    <dgm:cxn modelId="{640B8026-7CCF-354A-9D50-A9D288FCB2C4}" type="presParOf" srcId="{5EA5DA66-7FDB-874D-8FA6-41F425A11C35}" destId="{29F6AB4F-A126-4148-96B8-FC9BDBFD6A15}" srcOrd="1" destOrd="0" presId="urn:microsoft.com/office/officeart/2009/3/layout/HorizontalOrganizationChart"/>
    <dgm:cxn modelId="{D50C9938-9212-254D-B4C5-7461F95B1BA3}" type="presParOf" srcId="{E0BFCC34-5B57-4C4E-963F-A1D48153072E}" destId="{DD6A3208-EA3F-1A48-BEA1-76433179D050}" srcOrd="1" destOrd="0" presId="urn:microsoft.com/office/officeart/2009/3/layout/HorizontalOrganizationChart"/>
    <dgm:cxn modelId="{42705839-9AFB-114A-A07A-932FBE5094F0}" type="presParOf" srcId="{DD6A3208-EA3F-1A48-BEA1-76433179D050}" destId="{94628B28-FE08-FC4C-A87B-50B3C4BD798F}" srcOrd="0" destOrd="0" presId="urn:microsoft.com/office/officeart/2009/3/layout/HorizontalOrganizationChart"/>
    <dgm:cxn modelId="{4771EE98-3C26-5444-9312-EC2FF5A022B2}" type="presParOf" srcId="{DD6A3208-EA3F-1A48-BEA1-76433179D050}" destId="{D324C86A-424E-1E4D-8A41-D32B68E9DA9D}" srcOrd="1" destOrd="0" presId="urn:microsoft.com/office/officeart/2009/3/layout/HorizontalOrganizationChart"/>
    <dgm:cxn modelId="{24A8EE4B-53AA-F44D-ABDB-E9EB9F7ECE46}" type="presParOf" srcId="{D324C86A-424E-1E4D-8A41-D32B68E9DA9D}" destId="{A6DA0431-2333-3742-B334-E7CDAEE3257E}" srcOrd="0" destOrd="0" presId="urn:microsoft.com/office/officeart/2009/3/layout/HorizontalOrganizationChart"/>
    <dgm:cxn modelId="{A34F7180-8E99-EE49-B6A5-A3422B23CE0C}" type="presParOf" srcId="{A6DA0431-2333-3742-B334-E7CDAEE3257E}" destId="{28E9ED1E-F7F8-D642-B79C-99D81A5CB080}" srcOrd="0" destOrd="0" presId="urn:microsoft.com/office/officeart/2009/3/layout/HorizontalOrganizationChart"/>
    <dgm:cxn modelId="{FD202B62-1C42-324B-A63F-B50BB21ECE6F}" type="presParOf" srcId="{A6DA0431-2333-3742-B334-E7CDAEE3257E}" destId="{84C766DE-DD5F-CD46-9F8C-BADE44E8DD72}" srcOrd="1" destOrd="0" presId="urn:microsoft.com/office/officeart/2009/3/layout/HorizontalOrganizationChart"/>
    <dgm:cxn modelId="{41CD2E96-5253-2047-B0A9-616BF56DC2AB}" type="presParOf" srcId="{D324C86A-424E-1E4D-8A41-D32B68E9DA9D}" destId="{55B9C699-316D-8341-8794-4496E0FB8D27}" srcOrd="1" destOrd="0" presId="urn:microsoft.com/office/officeart/2009/3/layout/HorizontalOrganizationChart"/>
    <dgm:cxn modelId="{C9A46FAF-E9C0-E540-BD13-D26F8883D026}" type="presParOf" srcId="{D324C86A-424E-1E4D-8A41-D32B68E9DA9D}" destId="{A7E3C89B-5729-F847-927A-820DD320E31E}" srcOrd="2" destOrd="0" presId="urn:microsoft.com/office/officeart/2009/3/layout/HorizontalOrganizationChart"/>
    <dgm:cxn modelId="{D5AA8BD5-63E9-5C4D-B69D-45FFDA70E988}" type="presParOf" srcId="{E0BFCC34-5B57-4C4E-963F-A1D48153072E}" destId="{88BE5641-FEF9-BB4B-9915-2CAEF666866F}" srcOrd="2" destOrd="0" presId="urn:microsoft.com/office/officeart/2009/3/layout/HorizontalOrganizationChart"/>
    <dgm:cxn modelId="{9BC6AF00-B941-9D4F-8830-7CC273B47D29}" type="presParOf" srcId="{E11B321F-E3CD-5040-BCEC-859F64A163CC}" destId="{B0DBD262-D9AB-834C-993C-D7F4D8E32BE3}" srcOrd="2" destOrd="0" presId="urn:microsoft.com/office/officeart/2009/3/layout/HorizontalOrganizationChart"/>
    <dgm:cxn modelId="{5D37A7F5-4344-3143-90FA-7BECFE25064B}" type="presParOf" srcId="{B0DBD262-D9AB-834C-993C-D7F4D8E32BE3}" destId="{6B605C13-249C-EA41-AA56-A706C1E3316E}" srcOrd="0" destOrd="0" presId="urn:microsoft.com/office/officeart/2009/3/layout/HorizontalOrganizationChart"/>
    <dgm:cxn modelId="{28AB73F4-9B18-4A46-9051-8FED6F88A6E6}" type="presParOf" srcId="{B0DBD262-D9AB-834C-993C-D7F4D8E32BE3}" destId="{8547EF0A-8B63-C545-9E37-DCC4AB35D6FA}" srcOrd="1" destOrd="0" presId="urn:microsoft.com/office/officeart/2009/3/layout/HorizontalOrganizationChart"/>
    <dgm:cxn modelId="{3CEC3F94-04CE-2647-83DB-A3345AC0F805}" type="presParOf" srcId="{8547EF0A-8B63-C545-9E37-DCC4AB35D6FA}" destId="{D0A04810-B276-F048-8AEE-3859E0663F7E}" srcOrd="0" destOrd="0" presId="urn:microsoft.com/office/officeart/2009/3/layout/HorizontalOrganizationChart"/>
    <dgm:cxn modelId="{EA763508-7FDE-B142-A6AD-4D1398C47CB4}" type="presParOf" srcId="{D0A04810-B276-F048-8AEE-3859E0663F7E}" destId="{88FBF3F7-3F69-C64C-8750-EFB5538A09A2}" srcOrd="0" destOrd="0" presId="urn:microsoft.com/office/officeart/2009/3/layout/HorizontalOrganizationChart"/>
    <dgm:cxn modelId="{CE4D8723-B9D0-2B46-9078-8F9A0D74E8A1}" type="presParOf" srcId="{D0A04810-B276-F048-8AEE-3859E0663F7E}" destId="{CF7D3DCA-DC35-A244-B599-A565192A2FA8}" srcOrd="1" destOrd="0" presId="urn:microsoft.com/office/officeart/2009/3/layout/HorizontalOrganizationChart"/>
    <dgm:cxn modelId="{0B8B52CB-6A2D-0946-BD1F-283D35E31FAE}" type="presParOf" srcId="{8547EF0A-8B63-C545-9E37-DCC4AB35D6FA}" destId="{6D96CAB8-84A3-214B-A102-CD4105F12FF3}" srcOrd="1" destOrd="0" presId="urn:microsoft.com/office/officeart/2009/3/layout/HorizontalOrganizationChart"/>
    <dgm:cxn modelId="{5BC655ED-D3D7-084D-A8F4-C2000F63F29D}" type="presParOf" srcId="{8547EF0A-8B63-C545-9E37-DCC4AB35D6FA}" destId="{F882058A-DF62-354F-89E9-B0B85AF5BBAD}"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29E011A-1CD8-9046-A59F-456FA2AD3223}" type="doc">
      <dgm:prSet loTypeId="urn:microsoft.com/office/officeart/2005/8/layout/vList6" loCatId="" qsTypeId="urn:microsoft.com/office/officeart/2005/8/quickstyle/simple1" qsCatId="simple" csTypeId="urn:microsoft.com/office/officeart/2005/8/colors/colorful5" csCatId="colorful" phldr="1"/>
      <dgm:spPr/>
      <dgm:t>
        <a:bodyPr/>
        <a:lstStyle/>
        <a:p>
          <a:endParaRPr lang="es-ES"/>
        </a:p>
      </dgm:t>
    </dgm:pt>
    <dgm:pt modelId="{A24A246B-C05A-624B-B52B-7BCC88AF2ADA}">
      <dgm:prSet phldrT="[Texto]"/>
      <dgm:spPr/>
      <dgm:t>
        <a:bodyPr/>
        <a:lstStyle/>
        <a:p>
          <a:r>
            <a:rPr lang="es-ES" dirty="0"/>
            <a:t>EN MODO COMÚN </a:t>
          </a:r>
        </a:p>
      </dgm:t>
    </dgm:pt>
    <dgm:pt modelId="{CDE7CA5F-97AA-F141-9E7B-ECC795589A5A}" type="parTrans" cxnId="{A27736F3-1AD8-9D42-9CCA-95B49E1E0069}">
      <dgm:prSet/>
      <dgm:spPr/>
      <dgm:t>
        <a:bodyPr/>
        <a:lstStyle/>
        <a:p>
          <a:endParaRPr lang="es-ES"/>
        </a:p>
      </dgm:t>
    </dgm:pt>
    <dgm:pt modelId="{076FCB07-52A7-3E47-8A85-7FF5E9FBB437}" type="sibTrans" cxnId="{A27736F3-1AD8-9D42-9CCA-95B49E1E0069}">
      <dgm:prSet/>
      <dgm:spPr/>
      <dgm:t>
        <a:bodyPr/>
        <a:lstStyle/>
        <a:p>
          <a:endParaRPr lang="es-ES"/>
        </a:p>
      </dgm:t>
    </dgm:pt>
    <dgm:pt modelId="{07D46283-4274-1243-B30E-E6DC950135A8}">
      <dgm:prSet phldrT="[Texto]"/>
      <dgm:spPr/>
      <dgm:t>
        <a:bodyPr/>
        <a:lstStyle/>
        <a:p>
          <a:r>
            <a:rPr lang="es-ES" dirty="0"/>
            <a:t>LIMITADOR SE CONECTA ENTRE CONDUCTORES ACTIVO Y TIERRA </a:t>
          </a:r>
        </a:p>
      </dgm:t>
    </dgm:pt>
    <dgm:pt modelId="{59C31EC1-F425-DD48-B7FE-65BABE6CBA19}" type="parTrans" cxnId="{90663ABF-86D6-4B44-ABF0-6E576A071527}">
      <dgm:prSet/>
      <dgm:spPr/>
      <dgm:t>
        <a:bodyPr/>
        <a:lstStyle/>
        <a:p>
          <a:endParaRPr lang="es-ES"/>
        </a:p>
      </dgm:t>
    </dgm:pt>
    <dgm:pt modelId="{FE2F8E49-592D-1742-B219-537B33EA1BD5}" type="sibTrans" cxnId="{90663ABF-86D6-4B44-ABF0-6E576A071527}">
      <dgm:prSet/>
      <dgm:spPr/>
      <dgm:t>
        <a:bodyPr/>
        <a:lstStyle/>
        <a:p>
          <a:endParaRPr lang="es-ES"/>
        </a:p>
      </dgm:t>
    </dgm:pt>
    <dgm:pt modelId="{3DCEE8CE-4BB4-E141-84C3-B3B4AF885177}">
      <dgm:prSet phldrT="[Texto]"/>
      <dgm:spPr/>
      <dgm:t>
        <a:bodyPr/>
        <a:lstStyle/>
        <a:p>
          <a:r>
            <a:rPr lang="es-ES" dirty="0"/>
            <a:t>Protecciones basta y media </a:t>
          </a:r>
        </a:p>
      </dgm:t>
    </dgm:pt>
    <dgm:pt modelId="{69733CAF-39C9-BC46-A45F-BFF0A3077E33}" type="parTrans" cxnId="{6B3E3EB0-172D-A14D-8FF8-F7CCCB9E3B11}">
      <dgm:prSet/>
      <dgm:spPr/>
      <dgm:t>
        <a:bodyPr/>
        <a:lstStyle/>
        <a:p>
          <a:endParaRPr lang="es-ES"/>
        </a:p>
      </dgm:t>
    </dgm:pt>
    <dgm:pt modelId="{398BB42B-A3F8-9A4B-BD94-F39890DD479F}" type="sibTrans" cxnId="{6B3E3EB0-172D-A14D-8FF8-F7CCCB9E3B11}">
      <dgm:prSet/>
      <dgm:spPr/>
      <dgm:t>
        <a:bodyPr/>
        <a:lstStyle/>
        <a:p>
          <a:endParaRPr lang="es-ES"/>
        </a:p>
      </dgm:t>
    </dgm:pt>
    <dgm:pt modelId="{3FFCC201-F2B7-F74D-A72A-67C76192CEB2}">
      <dgm:prSet phldrT="[Texto]"/>
      <dgm:spPr/>
      <dgm:t>
        <a:bodyPr/>
        <a:lstStyle/>
        <a:p>
          <a:r>
            <a:rPr lang="es-ES" dirty="0"/>
            <a:t>EN MODO DIFERENCIAL </a:t>
          </a:r>
        </a:p>
      </dgm:t>
    </dgm:pt>
    <dgm:pt modelId="{B6350E59-CD8B-964F-BAD5-74703B34DD49}" type="parTrans" cxnId="{A3D3AB97-8C6A-AA4F-A2B4-8BB9F3ACF1EC}">
      <dgm:prSet/>
      <dgm:spPr/>
      <dgm:t>
        <a:bodyPr/>
        <a:lstStyle/>
        <a:p>
          <a:endParaRPr lang="es-ES"/>
        </a:p>
      </dgm:t>
    </dgm:pt>
    <dgm:pt modelId="{4D1CE1E7-ED2F-4949-B058-474355EF1D25}" type="sibTrans" cxnId="{A3D3AB97-8C6A-AA4F-A2B4-8BB9F3ACF1EC}">
      <dgm:prSet/>
      <dgm:spPr/>
      <dgm:t>
        <a:bodyPr/>
        <a:lstStyle/>
        <a:p>
          <a:endParaRPr lang="es-ES"/>
        </a:p>
      </dgm:t>
    </dgm:pt>
    <dgm:pt modelId="{914D9BC1-A09A-A240-92AA-5DDF6E72BDE6}">
      <dgm:prSet phldrT="[Texto]"/>
      <dgm:spPr/>
      <dgm:t>
        <a:bodyPr/>
        <a:lstStyle/>
        <a:p>
          <a:r>
            <a:rPr lang="es-ES" dirty="0"/>
            <a:t>LIMITADOR SE CONECTA ENTRE FASE Y NEUTRO  </a:t>
          </a:r>
        </a:p>
      </dgm:t>
    </dgm:pt>
    <dgm:pt modelId="{D8EC9EE2-85A8-4C44-8C64-77E3B4CB0075}" type="parTrans" cxnId="{40287D7F-05E8-2149-8EF2-1C6E63AD992D}">
      <dgm:prSet/>
      <dgm:spPr/>
      <dgm:t>
        <a:bodyPr/>
        <a:lstStyle/>
        <a:p>
          <a:endParaRPr lang="es-ES"/>
        </a:p>
      </dgm:t>
    </dgm:pt>
    <dgm:pt modelId="{318E09E7-051F-C54C-B2D4-0A42290A88C7}" type="sibTrans" cxnId="{40287D7F-05E8-2149-8EF2-1C6E63AD992D}">
      <dgm:prSet/>
      <dgm:spPr/>
      <dgm:t>
        <a:bodyPr/>
        <a:lstStyle/>
        <a:p>
          <a:endParaRPr lang="es-ES"/>
        </a:p>
      </dgm:t>
    </dgm:pt>
    <dgm:pt modelId="{D5186CB0-8384-1547-BA19-2B347059471D}">
      <dgm:prSet phldrT="[Texto]"/>
      <dgm:spPr/>
      <dgm:t>
        <a:bodyPr/>
        <a:lstStyle/>
        <a:p>
          <a:r>
            <a:rPr lang="es-ES" dirty="0"/>
            <a:t>Protección fina </a:t>
          </a:r>
        </a:p>
      </dgm:t>
    </dgm:pt>
    <dgm:pt modelId="{636AFA13-2156-BC4B-8459-DBA8D40ACF6E}" type="parTrans" cxnId="{D3DA96A2-0B81-4B46-B661-89189280CB19}">
      <dgm:prSet/>
      <dgm:spPr/>
      <dgm:t>
        <a:bodyPr/>
        <a:lstStyle/>
        <a:p>
          <a:endParaRPr lang="es-ES"/>
        </a:p>
      </dgm:t>
    </dgm:pt>
    <dgm:pt modelId="{23C8B513-72EC-D449-9018-5E9FBCF34CAE}" type="sibTrans" cxnId="{D3DA96A2-0B81-4B46-B661-89189280CB19}">
      <dgm:prSet/>
      <dgm:spPr/>
      <dgm:t>
        <a:bodyPr/>
        <a:lstStyle/>
        <a:p>
          <a:endParaRPr lang="es-ES"/>
        </a:p>
      </dgm:t>
    </dgm:pt>
    <dgm:pt modelId="{E911907A-88B5-C149-B8F4-71DC14C41255}" type="pres">
      <dgm:prSet presAssocID="{629E011A-1CD8-9046-A59F-456FA2AD3223}" presName="Name0" presStyleCnt="0">
        <dgm:presLayoutVars>
          <dgm:dir/>
          <dgm:animLvl val="lvl"/>
          <dgm:resizeHandles/>
        </dgm:presLayoutVars>
      </dgm:prSet>
      <dgm:spPr/>
    </dgm:pt>
    <dgm:pt modelId="{BED646B0-812C-694F-927F-FD8CC97EB25B}" type="pres">
      <dgm:prSet presAssocID="{A24A246B-C05A-624B-B52B-7BCC88AF2ADA}" presName="linNode" presStyleCnt="0"/>
      <dgm:spPr/>
    </dgm:pt>
    <dgm:pt modelId="{6DC2BDF2-8B25-C441-83AA-E38A098D1AD4}" type="pres">
      <dgm:prSet presAssocID="{A24A246B-C05A-624B-B52B-7BCC88AF2ADA}" presName="parentShp" presStyleLbl="node1" presStyleIdx="0" presStyleCnt="2">
        <dgm:presLayoutVars>
          <dgm:bulletEnabled val="1"/>
        </dgm:presLayoutVars>
      </dgm:prSet>
      <dgm:spPr/>
    </dgm:pt>
    <dgm:pt modelId="{7EDA8A3D-58F1-E94B-8467-C301434E7C29}" type="pres">
      <dgm:prSet presAssocID="{A24A246B-C05A-624B-B52B-7BCC88AF2ADA}" presName="childShp" presStyleLbl="bgAccFollowNode1" presStyleIdx="0" presStyleCnt="2">
        <dgm:presLayoutVars>
          <dgm:bulletEnabled val="1"/>
        </dgm:presLayoutVars>
      </dgm:prSet>
      <dgm:spPr/>
    </dgm:pt>
    <dgm:pt modelId="{2260C2B3-5E6A-AD40-A8DF-73DFD574EA6A}" type="pres">
      <dgm:prSet presAssocID="{076FCB07-52A7-3E47-8A85-7FF5E9FBB437}" presName="spacing" presStyleCnt="0"/>
      <dgm:spPr/>
    </dgm:pt>
    <dgm:pt modelId="{1F716BE5-ADF1-1D4D-BE96-571E40034154}" type="pres">
      <dgm:prSet presAssocID="{3FFCC201-F2B7-F74D-A72A-67C76192CEB2}" presName="linNode" presStyleCnt="0"/>
      <dgm:spPr/>
    </dgm:pt>
    <dgm:pt modelId="{9C8A4911-D2DD-834A-B6E3-0B443C272F6C}" type="pres">
      <dgm:prSet presAssocID="{3FFCC201-F2B7-F74D-A72A-67C76192CEB2}" presName="parentShp" presStyleLbl="node1" presStyleIdx="1" presStyleCnt="2">
        <dgm:presLayoutVars>
          <dgm:bulletEnabled val="1"/>
        </dgm:presLayoutVars>
      </dgm:prSet>
      <dgm:spPr/>
    </dgm:pt>
    <dgm:pt modelId="{800BC23E-187E-8448-97DE-E0A384BEEC10}" type="pres">
      <dgm:prSet presAssocID="{3FFCC201-F2B7-F74D-A72A-67C76192CEB2}" presName="childShp" presStyleLbl="bgAccFollowNode1" presStyleIdx="1" presStyleCnt="2">
        <dgm:presLayoutVars>
          <dgm:bulletEnabled val="1"/>
        </dgm:presLayoutVars>
      </dgm:prSet>
      <dgm:spPr/>
    </dgm:pt>
  </dgm:ptLst>
  <dgm:cxnLst>
    <dgm:cxn modelId="{54319D03-DB23-8F4F-88CA-545BC08E22F2}" type="presOf" srcId="{A24A246B-C05A-624B-B52B-7BCC88AF2ADA}" destId="{6DC2BDF2-8B25-C441-83AA-E38A098D1AD4}" srcOrd="0" destOrd="0" presId="urn:microsoft.com/office/officeart/2005/8/layout/vList6"/>
    <dgm:cxn modelId="{567F2004-C574-E34F-8B80-95B84ED9EDDF}" type="presOf" srcId="{914D9BC1-A09A-A240-92AA-5DDF6E72BDE6}" destId="{800BC23E-187E-8448-97DE-E0A384BEEC10}" srcOrd="0" destOrd="0" presId="urn:microsoft.com/office/officeart/2005/8/layout/vList6"/>
    <dgm:cxn modelId="{2178434B-0B89-8C45-86E5-11B885BA31C1}" type="presOf" srcId="{3DCEE8CE-4BB4-E141-84C3-B3B4AF885177}" destId="{7EDA8A3D-58F1-E94B-8467-C301434E7C29}" srcOrd="0" destOrd="1" presId="urn:microsoft.com/office/officeart/2005/8/layout/vList6"/>
    <dgm:cxn modelId="{40287D7F-05E8-2149-8EF2-1C6E63AD992D}" srcId="{3FFCC201-F2B7-F74D-A72A-67C76192CEB2}" destId="{914D9BC1-A09A-A240-92AA-5DDF6E72BDE6}" srcOrd="0" destOrd="0" parTransId="{D8EC9EE2-85A8-4C44-8C64-77E3B4CB0075}" sibTransId="{318E09E7-051F-C54C-B2D4-0A42290A88C7}"/>
    <dgm:cxn modelId="{A3D3AB97-8C6A-AA4F-A2B4-8BB9F3ACF1EC}" srcId="{629E011A-1CD8-9046-A59F-456FA2AD3223}" destId="{3FFCC201-F2B7-F74D-A72A-67C76192CEB2}" srcOrd="1" destOrd="0" parTransId="{B6350E59-CD8B-964F-BAD5-74703B34DD49}" sibTransId="{4D1CE1E7-ED2F-4949-B058-474355EF1D25}"/>
    <dgm:cxn modelId="{D3DA96A2-0B81-4B46-B661-89189280CB19}" srcId="{3FFCC201-F2B7-F74D-A72A-67C76192CEB2}" destId="{D5186CB0-8384-1547-BA19-2B347059471D}" srcOrd="1" destOrd="0" parTransId="{636AFA13-2156-BC4B-8459-DBA8D40ACF6E}" sibTransId="{23C8B513-72EC-D449-9018-5E9FBCF34CAE}"/>
    <dgm:cxn modelId="{7BD4A6A2-2F3E-FF4E-9BDA-87053067964B}" type="presOf" srcId="{D5186CB0-8384-1547-BA19-2B347059471D}" destId="{800BC23E-187E-8448-97DE-E0A384BEEC10}" srcOrd="0" destOrd="1" presId="urn:microsoft.com/office/officeart/2005/8/layout/vList6"/>
    <dgm:cxn modelId="{6B3E3EB0-172D-A14D-8FF8-F7CCCB9E3B11}" srcId="{A24A246B-C05A-624B-B52B-7BCC88AF2ADA}" destId="{3DCEE8CE-4BB4-E141-84C3-B3B4AF885177}" srcOrd="1" destOrd="0" parTransId="{69733CAF-39C9-BC46-A45F-BFF0A3077E33}" sibTransId="{398BB42B-A3F8-9A4B-BD94-F39890DD479F}"/>
    <dgm:cxn modelId="{30110EB6-2317-1D40-B876-A21D6737B4AB}" type="presOf" srcId="{3FFCC201-F2B7-F74D-A72A-67C76192CEB2}" destId="{9C8A4911-D2DD-834A-B6E3-0B443C272F6C}" srcOrd="0" destOrd="0" presId="urn:microsoft.com/office/officeart/2005/8/layout/vList6"/>
    <dgm:cxn modelId="{DD6412BB-DC59-EB44-8615-4CDE5440E0E2}" type="presOf" srcId="{629E011A-1CD8-9046-A59F-456FA2AD3223}" destId="{E911907A-88B5-C149-B8F4-71DC14C41255}" srcOrd="0" destOrd="0" presId="urn:microsoft.com/office/officeart/2005/8/layout/vList6"/>
    <dgm:cxn modelId="{90663ABF-86D6-4B44-ABF0-6E576A071527}" srcId="{A24A246B-C05A-624B-B52B-7BCC88AF2ADA}" destId="{07D46283-4274-1243-B30E-E6DC950135A8}" srcOrd="0" destOrd="0" parTransId="{59C31EC1-F425-DD48-B7FE-65BABE6CBA19}" sibTransId="{FE2F8E49-592D-1742-B219-537B33EA1BD5}"/>
    <dgm:cxn modelId="{A27736F3-1AD8-9D42-9CCA-95B49E1E0069}" srcId="{629E011A-1CD8-9046-A59F-456FA2AD3223}" destId="{A24A246B-C05A-624B-B52B-7BCC88AF2ADA}" srcOrd="0" destOrd="0" parTransId="{CDE7CA5F-97AA-F141-9E7B-ECC795589A5A}" sibTransId="{076FCB07-52A7-3E47-8A85-7FF5E9FBB437}"/>
    <dgm:cxn modelId="{9E4497F6-B460-E344-B179-4FD87C93D620}" type="presOf" srcId="{07D46283-4274-1243-B30E-E6DC950135A8}" destId="{7EDA8A3D-58F1-E94B-8467-C301434E7C29}" srcOrd="0" destOrd="0" presId="urn:microsoft.com/office/officeart/2005/8/layout/vList6"/>
    <dgm:cxn modelId="{1BA4C383-D07D-6C45-9C3B-AF16A73D5AAA}" type="presParOf" srcId="{E911907A-88B5-C149-B8F4-71DC14C41255}" destId="{BED646B0-812C-694F-927F-FD8CC97EB25B}" srcOrd="0" destOrd="0" presId="urn:microsoft.com/office/officeart/2005/8/layout/vList6"/>
    <dgm:cxn modelId="{42260F1C-FA63-2B47-B8E8-3E87FE9E8590}" type="presParOf" srcId="{BED646B0-812C-694F-927F-FD8CC97EB25B}" destId="{6DC2BDF2-8B25-C441-83AA-E38A098D1AD4}" srcOrd="0" destOrd="0" presId="urn:microsoft.com/office/officeart/2005/8/layout/vList6"/>
    <dgm:cxn modelId="{6816F936-796E-C547-811C-CB958C8C82B4}" type="presParOf" srcId="{BED646B0-812C-694F-927F-FD8CC97EB25B}" destId="{7EDA8A3D-58F1-E94B-8467-C301434E7C29}" srcOrd="1" destOrd="0" presId="urn:microsoft.com/office/officeart/2005/8/layout/vList6"/>
    <dgm:cxn modelId="{989BB93A-A95D-A64A-939F-134A4C03BC2D}" type="presParOf" srcId="{E911907A-88B5-C149-B8F4-71DC14C41255}" destId="{2260C2B3-5E6A-AD40-A8DF-73DFD574EA6A}" srcOrd="1" destOrd="0" presId="urn:microsoft.com/office/officeart/2005/8/layout/vList6"/>
    <dgm:cxn modelId="{52114EB2-0A66-104C-97DF-9C80DD8BCE7F}" type="presParOf" srcId="{E911907A-88B5-C149-B8F4-71DC14C41255}" destId="{1F716BE5-ADF1-1D4D-BE96-571E40034154}" srcOrd="2" destOrd="0" presId="urn:microsoft.com/office/officeart/2005/8/layout/vList6"/>
    <dgm:cxn modelId="{FC29A15C-622F-614E-B7F6-E357F57F0B16}" type="presParOf" srcId="{1F716BE5-ADF1-1D4D-BE96-571E40034154}" destId="{9C8A4911-D2DD-834A-B6E3-0B443C272F6C}" srcOrd="0" destOrd="0" presId="urn:microsoft.com/office/officeart/2005/8/layout/vList6"/>
    <dgm:cxn modelId="{8E167904-0C5C-5B4A-8DF6-BD3735A2F271}" type="presParOf" srcId="{1F716BE5-ADF1-1D4D-BE96-571E40034154}" destId="{800BC23E-187E-8448-97DE-E0A384BEEC10}"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F2392A-B515-5D45-A7DE-D2F090656C6B}">
      <dsp:nvSpPr>
        <dsp:cNvPr id="0" name=""/>
        <dsp:cNvSpPr/>
      </dsp:nvSpPr>
      <dsp:spPr>
        <a:xfrm rot="5400000">
          <a:off x="-229821" y="229821"/>
          <a:ext cx="1532145" cy="1072501"/>
        </a:xfrm>
        <a:prstGeom prst="chevron">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s-ES" sz="3100" kern="1200" dirty="0"/>
            <a:t>Actúa </a:t>
          </a:r>
        </a:p>
      </dsp:txBody>
      <dsp:txXfrm rot="-5400000">
        <a:off x="2" y="536250"/>
        <a:ext cx="1072501" cy="459644"/>
      </dsp:txXfrm>
    </dsp:sp>
    <dsp:sp modelId="{73EFA902-0830-2448-B4DC-CB48BCD728FF}">
      <dsp:nvSpPr>
        <dsp:cNvPr id="0" name=""/>
        <dsp:cNvSpPr/>
      </dsp:nvSpPr>
      <dsp:spPr>
        <a:xfrm rot="5400000">
          <a:off x="4446377" y="-3373875"/>
          <a:ext cx="995894" cy="7743645"/>
        </a:xfrm>
        <a:prstGeom prst="round2SameRect">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just" defTabSz="1422400">
            <a:lnSpc>
              <a:spcPct val="90000"/>
            </a:lnSpc>
            <a:spcBef>
              <a:spcPct val="0"/>
            </a:spcBef>
            <a:spcAft>
              <a:spcPct val="15000"/>
            </a:spcAft>
            <a:buChar char="•"/>
          </a:pPr>
          <a:r>
            <a:rPr lang="es-ES" sz="3200" kern="1200" dirty="0"/>
            <a:t>IA actúa frente a sobre intensidades alto valor o de cortocircuitos</a:t>
          </a:r>
        </a:p>
      </dsp:txBody>
      <dsp:txXfrm rot="-5400000">
        <a:off x="1072502" y="48616"/>
        <a:ext cx="7695029" cy="8986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CFE564-4F43-744F-A35C-8FA4FE7FB3B7}">
      <dsp:nvSpPr>
        <dsp:cNvPr id="0" name=""/>
        <dsp:cNvSpPr/>
      </dsp:nvSpPr>
      <dsp:spPr>
        <a:xfrm>
          <a:off x="-5727576" y="-876690"/>
          <a:ext cx="6819024" cy="6819024"/>
        </a:xfrm>
        <a:prstGeom prst="blockArc">
          <a:avLst>
            <a:gd name="adj1" fmla="val 18900000"/>
            <a:gd name="adj2" fmla="val 2700000"/>
            <a:gd name="adj3" fmla="val 317"/>
          </a:avLst>
        </a:pr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618644-0C13-354E-9254-712E7859F0C9}">
      <dsp:nvSpPr>
        <dsp:cNvPr id="0" name=""/>
        <dsp:cNvSpPr/>
      </dsp:nvSpPr>
      <dsp:spPr>
        <a:xfrm>
          <a:off x="571317" y="389446"/>
          <a:ext cx="9581176" cy="779298"/>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8568" tIns="45720" rIns="45720" bIns="45720" numCol="1" spcCol="1270" anchor="ctr" anchorCtr="0">
          <a:noAutofit/>
        </a:bodyPr>
        <a:lstStyle/>
        <a:p>
          <a:pPr marL="0" lvl="0" indent="0" algn="l" defTabSz="800100">
            <a:lnSpc>
              <a:spcPct val="90000"/>
            </a:lnSpc>
            <a:spcBef>
              <a:spcPct val="0"/>
            </a:spcBef>
            <a:spcAft>
              <a:spcPct val="35000"/>
            </a:spcAft>
            <a:buNone/>
          </a:pPr>
          <a:r>
            <a:rPr lang="es-EC" sz="1800" kern="1200" dirty="0">
              <a:solidFill>
                <a:schemeClr val="tx1"/>
              </a:solidFill>
            </a:rPr>
            <a:t>Tienen como función proteger los circuitos contra sobrecargas cortocircuitos o subtensión</a:t>
          </a:r>
          <a:endParaRPr lang="es-ES" sz="1800" kern="1200" dirty="0">
            <a:solidFill>
              <a:schemeClr val="tx1"/>
            </a:solidFill>
          </a:endParaRPr>
        </a:p>
      </dsp:txBody>
      <dsp:txXfrm>
        <a:off x="571317" y="389446"/>
        <a:ext cx="9581176" cy="779298"/>
      </dsp:txXfrm>
    </dsp:sp>
    <dsp:sp modelId="{27F8828D-E442-C948-868D-4EC121F83A8F}">
      <dsp:nvSpPr>
        <dsp:cNvPr id="0" name=""/>
        <dsp:cNvSpPr/>
      </dsp:nvSpPr>
      <dsp:spPr>
        <a:xfrm>
          <a:off x="84255" y="292034"/>
          <a:ext cx="974123" cy="974123"/>
        </a:xfrm>
        <a:prstGeom prst="ellipse">
          <a:avLst/>
        </a:prstGeom>
        <a:solidFill>
          <a:schemeClr val="lt1">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E40839-A8C4-D34A-8C8C-49072929FAEA}">
      <dsp:nvSpPr>
        <dsp:cNvPr id="0" name=""/>
        <dsp:cNvSpPr/>
      </dsp:nvSpPr>
      <dsp:spPr>
        <a:xfrm>
          <a:off x="1018106" y="1558597"/>
          <a:ext cx="9134386" cy="779298"/>
        </a:xfrm>
        <a:prstGeom prst="rect">
          <a:avLst/>
        </a:prstGeom>
        <a:solidFill>
          <a:schemeClr val="accent5">
            <a:hueOff val="-561544"/>
            <a:satOff val="-2648"/>
            <a:lumOff val="6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8568" tIns="45720" rIns="45720" bIns="45720" numCol="1" spcCol="1270" anchor="ctr" anchorCtr="0">
          <a:noAutofit/>
        </a:bodyPr>
        <a:lstStyle/>
        <a:p>
          <a:pPr marL="0" lvl="0" indent="0" algn="l" defTabSz="800100">
            <a:lnSpc>
              <a:spcPct val="90000"/>
            </a:lnSpc>
            <a:spcBef>
              <a:spcPct val="0"/>
            </a:spcBef>
            <a:spcAft>
              <a:spcPct val="35000"/>
            </a:spcAft>
            <a:buNone/>
          </a:pPr>
          <a:r>
            <a:rPr lang="es-EC" sz="1800" kern="1200" dirty="0">
              <a:solidFill>
                <a:schemeClr val="tx1"/>
              </a:solidFill>
            </a:rPr>
            <a:t>Llevan incorporados dispositivos que miden la corriente y la tensión de la instalación para detectar las situaciones anómalas y actuar en consecuencia desconectando los circuitos</a:t>
          </a:r>
          <a:endParaRPr lang="es-ES" sz="1800" kern="1200" dirty="0">
            <a:solidFill>
              <a:schemeClr val="tx1"/>
            </a:solidFill>
          </a:endParaRPr>
        </a:p>
      </dsp:txBody>
      <dsp:txXfrm>
        <a:off x="1018106" y="1558597"/>
        <a:ext cx="9134386" cy="779298"/>
      </dsp:txXfrm>
    </dsp:sp>
    <dsp:sp modelId="{A97F98CE-D288-DB42-8824-F51788556AA4}">
      <dsp:nvSpPr>
        <dsp:cNvPr id="0" name=""/>
        <dsp:cNvSpPr/>
      </dsp:nvSpPr>
      <dsp:spPr>
        <a:xfrm>
          <a:off x="531045" y="1461184"/>
          <a:ext cx="974123" cy="974123"/>
        </a:xfrm>
        <a:prstGeom prst="ellipse">
          <a:avLst/>
        </a:prstGeom>
        <a:solidFill>
          <a:schemeClr val="lt1">
            <a:hueOff val="0"/>
            <a:satOff val="0"/>
            <a:lumOff val="0"/>
            <a:alphaOff val="0"/>
          </a:schemeClr>
        </a:solidFill>
        <a:ln w="15875" cap="flat" cmpd="sng" algn="ctr">
          <a:solidFill>
            <a:schemeClr val="accent5">
              <a:hueOff val="-561544"/>
              <a:satOff val="-2648"/>
              <a:lumOff val="653"/>
              <a:alphaOff val="0"/>
            </a:schemeClr>
          </a:solidFill>
          <a:prstDash val="solid"/>
        </a:ln>
        <a:effectLst/>
      </dsp:spPr>
      <dsp:style>
        <a:lnRef idx="2">
          <a:scrgbClr r="0" g="0" b="0"/>
        </a:lnRef>
        <a:fillRef idx="1">
          <a:scrgbClr r="0" g="0" b="0"/>
        </a:fillRef>
        <a:effectRef idx="0">
          <a:scrgbClr r="0" g="0" b="0"/>
        </a:effectRef>
        <a:fontRef idx="minor"/>
      </dsp:style>
    </dsp:sp>
    <dsp:sp modelId="{EC4F6A10-C8EA-B146-BA6D-B73991658EAC}">
      <dsp:nvSpPr>
        <dsp:cNvPr id="0" name=""/>
        <dsp:cNvSpPr/>
      </dsp:nvSpPr>
      <dsp:spPr>
        <a:xfrm>
          <a:off x="1018106" y="2727747"/>
          <a:ext cx="9134386" cy="779298"/>
        </a:xfrm>
        <a:prstGeom prst="rect">
          <a:avLst/>
        </a:prstGeom>
        <a:solidFill>
          <a:schemeClr val="accent5">
            <a:hueOff val="-1123087"/>
            <a:satOff val="-5296"/>
            <a:lumOff val="130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8568" tIns="45720" rIns="45720" bIns="45720" numCol="1" spcCol="1270" anchor="ctr" anchorCtr="0">
          <a:noAutofit/>
        </a:bodyPr>
        <a:lstStyle/>
        <a:p>
          <a:pPr marL="0" lvl="0" indent="0" algn="l" defTabSz="800100">
            <a:lnSpc>
              <a:spcPct val="90000"/>
            </a:lnSpc>
            <a:spcBef>
              <a:spcPct val="0"/>
            </a:spcBef>
            <a:spcAft>
              <a:spcPct val="35000"/>
            </a:spcAft>
            <a:buNone/>
          </a:pPr>
          <a:r>
            <a:rPr lang="es-EC" sz="1800" kern="1200" dirty="0">
              <a:solidFill>
                <a:schemeClr val="tx1"/>
              </a:solidFill>
            </a:rPr>
            <a:t>El cierre suele ser manual y la apertura automática</a:t>
          </a:r>
          <a:endParaRPr lang="es-ES" sz="1800" kern="1200" dirty="0">
            <a:solidFill>
              <a:schemeClr val="tx1"/>
            </a:solidFill>
          </a:endParaRPr>
        </a:p>
      </dsp:txBody>
      <dsp:txXfrm>
        <a:off x="1018106" y="2727747"/>
        <a:ext cx="9134386" cy="779298"/>
      </dsp:txXfrm>
    </dsp:sp>
    <dsp:sp modelId="{7410AE36-C085-184D-9058-9BE2F1533821}">
      <dsp:nvSpPr>
        <dsp:cNvPr id="0" name=""/>
        <dsp:cNvSpPr/>
      </dsp:nvSpPr>
      <dsp:spPr>
        <a:xfrm>
          <a:off x="531045" y="2630335"/>
          <a:ext cx="974123" cy="974123"/>
        </a:xfrm>
        <a:prstGeom prst="ellipse">
          <a:avLst/>
        </a:prstGeom>
        <a:solidFill>
          <a:schemeClr val="lt1">
            <a:hueOff val="0"/>
            <a:satOff val="0"/>
            <a:lumOff val="0"/>
            <a:alphaOff val="0"/>
          </a:schemeClr>
        </a:solidFill>
        <a:ln w="15875" cap="flat" cmpd="sng" algn="ctr">
          <a:solidFill>
            <a:schemeClr val="accent5">
              <a:hueOff val="-1123087"/>
              <a:satOff val="-5296"/>
              <a:lumOff val="1307"/>
              <a:alphaOff val="0"/>
            </a:schemeClr>
          </a:solidFill>
          <a:prstDash val="solid"/>
        </a:ln>
        <a:effectLst/>
      </dsp:spPr>
      <dsp:style>
        <a:lnRef idx="2">
          <a:scrgbClr r="0" g="0" b="0"/>
        </a:lnRef>
        <a:fillRef idx="1">
          <a:scrgbClr r="0" g="0" b="0"/>
        </a:fillRef>
        <a:effectRef idx="0">
          <a:scrgbClr r="0" g="0" b="0"/>
        </a:effectRef>
        <a:fontRef idx="minor"/>
      </dsp:style>
    </dsp:sp>
    <dsp:sp modelId="{5996C065-392C-254B-B759-A1B1206ECBCF}">
      <dsp:nvSpPr>
        <dsp:cNvPr id="0" name=""/>
        <dsp:cNvSpPr/>
      </dsp:nvSpPr>
      <dsp:spPr>
        <a:xfrm>
          <a:off x="571317" y="3896897"/>
          <a:ext cx="9581176" cy="779298"/>
        </a:xfrm>
        <a:prstGeom prst="rect">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8568" tIns="45720" rIns="45720" bIns="45720" numCol="1" spcCol="1270" anchor="ctr" anchorCtr="0">
          <a:noAutofit/>
        </a:bodyPr>
        <a:lstStyle/>
        <a:p>
          <a:pPr marL="0" lvl="0" indent="0" algn="just" defTabSz="800100">
            <a:lnSpc>
              <a:spcPct val="90000"/>
            </a:lnSpc>
            <a:spcBef>
              <a:spcPct val="0"/>
            </a:spcBef>
            <a:spcAft>
              <a:spcPct val="35000"/>
            </a:spcAft>
            <a:buNone/>
          </a:pPr>
          <a:r>
            <a:rPr lang="es-EC" sz="1800" b="1" kern="1200" dirty="0">
              <a:solidFill>
                <a:schemeClr val="tx1"/>
              </a:solidFill>
            </a:rPr>
            <a:t>Su capacidad nominal de ruptura o poder de corte debe ser mayor que la corriente inicial simétrica </a:t>
          </a:r>
          <a:r>
            <a:rPr lang="es-EC" sz="1800" kern="1200" dirty="0">
              <a:solidFill>
                <a:schemeClr val="tx1"/>
              </a:solidFill>
            </a:rPr>
            <a:t>de cortocircuito (corriente de cortocircuito que se establece en los primeros ciclos a continuación de producirse el fallo)</a:t>
          </a:r>
        </a:p>
      </dsp:txBody>
      <dsp:txXfrm>
        <a:off x="571317" y="3896897"/>
        <a:ext cx="9581176" cy="779298"/>
      </dsp:txXfrm>
    </dsp:sp>
    <dsp:sp modelId="{0067F89F-355B-674B-A8BB-089C12C9D90F}">
      <dsp:nvSpPr>
        <dsp:cNvPr id="0" name=""/>
        <dsp:cNvSpPr/>
      </dsp:nvSpPr>
      <dsp:spPr>
        <a:xfrm>
          <a:off x="84255" y="3799485"/>
          <a:ext cx="974123" cy="974123"/>
        </a:xfrm>
        <a:prstGeom prst="ellipse">
          <a:avLst/>
        </a:prstGeom>
        <a:solidFill>
          <a:schemeClr val="lt1">
            <a:hueOff val="0"/>
            <a:satOff val="0"/>
            <a:lumOff val="0"/>
            <a:alphaOff val="0"/>
          </a:schemeClr>
        </a:solidFill>
        <a:ln w="15875" cap="flat" cmpd="sng" algn="ctr">
          <a:solidFill>
            <a:schemeClr val="accent5">
              <a:hueOff val="-1684631"/>
              <a:satOff val="-7944"/>
              <a:lumOff val="196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264ED5-78EE-9E4B-AF42-D028CCF84529}">
      <dsp:nvSpPr>
        <dsp:cNvPr id="0" name=""/>
        <dsp:cNvSpPr/>
      </dsp:nvSpPr>
      <dsp:spPr>
        <a:xfrm rot="2562338">
          <a:off x="2837471" y="3042999"/>
          <a:ext cx="656896" cy="46582"/>
        </a:xfrm>
        <a:custGeom>
          <a:avLst/>
          <a:gdLst/>
          <a:ahLst/>
          <a:cxnLst/>
          <a:rect l="0" t="0" r="0" b="0"/>
          <a:pathLst>
            <a:path>
              <a:moveTo>
                <a:pt x="0" y="23291"/>
              </a:moveTo>
              <a:lnTo>
                <a:pt x="656896" y="23291"/>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141F2B-0E0A-CB43-901C-4DE572580614}">
      <dsp:nvSpPr>
        <dsp:cNvPr id="0" name=""/>
        <dsp:cNvSpPr/>
      </dsp:nvSpPr>
      <dsp:spPr>
        <a:xfrm>
          <a:off x="2924560" y="2146383"/>
          <a:ext cx="730451" cy="46582"/>
        </a:xfrm>
        <a:custGeom>
          <a:avLst/>
          <a:gdLst/>
          <a:ahLst/>
          <a:cxnLst/>
          <a:rect l="0" t="0" r="0" b="0"/>
          <a:pathLst>
            <a:path>
              <a:moveTo>
                <a:pt x="0" y="23291"/>
              </a:moveTo>
              <a:lnTo>
                <a:pt x="730451" y="23291"/>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8CB323-B9D2-4345-B2E8-E911A6481D63}">
      <dsp:nvSpPr>
        <dsp:cNvPr id="0" name=""/>
        <dsp:cNvSpPr/>
      </dsp:nvSpPr>
      <dsp:spPr>
        <a:xfrm rot="19031781">
          <a:off x="2839461" y="1253090"/>
          <a:ext cx="639084" cy="46582"/>
        </a:xfrm>
        <a:custGeom>
          <a:avLst/>
          <a:gdLst/>
          <a:ahLst/>
          <a:cxnLst/>
          <a:rect l="0" t="0" r="0" b="0"/>
          <a:pathLst>
            <a:path>
              <a:moveTo>
                <a:pt x="0" y="23291"/>
              </a:moveTo>
              <a:lnTo>
                <a:pt x="639084" y="23291"/>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6F49E7-18A4-7545-85AA-0B2B5A3C9713}">
      <dsp:nvSpPr>
        <dsp:cNvPr id="0" name=""/>
        <dsp:cNvSpPr/>
      </dsp:nvSpPr>
      <dsp:spPr>
        <a:xfrm>
          <a:off x="1114826" y="1126673"/>
          <a:ext cx="2086003" cy="208600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222B68-0521-2341-9037-140C8AE5F8A9}">
      <dsp:nvSpPr>
        <dsp:cNvPr id="0" name=""/>
        <dsp:cNvSpPr/>
      </dsp:nvSpPr>
      <dsp:spPr>
        <a:xfrm>
          <a:off x="3212692" y="56"/>
          <a:ext cx="1297448" cy="1251602"/>
        </a:xfrm>
        <a:prstGeom prst="ellipse">
          <a:avLst/>
        </a:prstGeom>
        <a:solidFill>
          <a:schemeClr val="accent5">
            <a:hueOff val="-561544"/>
            <a:satOff val="-2648"/>
            <a:lumOff val="6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kern="1200" dirty="0"/>
            <a:t>Curva </a:t>
          </a:r>
        </a:p>
        <a:p>
          <a:pPr marL="0" lvl="0" indent="0" algn="ctr" defTabSz="889000">
            <a:lnSpc>
              <a:spcPct val="90000"/>
            </a:lnSpc>
            <a:spcBef>
              <a:spcPct val="0"/>
            </a:spcBef>
            <a:spcAft>
              <a:spcPct val="35000"/>
            </a:spcAft>
            <a:buNone/>
          </a:pPr>
          <a:r>
            <a:rPr lang="es-ES" sz="2000" kern="1200" dirty="0"/>
            <a:t>B </a:t>
          </a:r>
        </a:p>
      </dsp:txBody>
      <dsp:txXfrm>
        <a:off x="3402699" y="183349"/>
        <a:ext cx="917434" cy="885016"/>
      </dsp:txXfrm>
    </dsp:sp>
    <dsp:sp modelId="{AE773093-750B-1B4E-B687-25A3B37ADA44}">
      <dsp:nvSpPr>
        <dsp:cNvPr id="0" name=""/>
        <dsp:cNvSpPr/>
      </dsp:nvSpPr>
      <dsp:spPr>
        <a:xfrm>
          <a:off x="4577993" y="56"/>
          <a:ext cx="1946172" cy="1251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244600">
            <a:lnSpc>
              <a:spcPct val="90000"/>
            </a:lnSpc>
            <a:spcBef>
              <a:spcPct val="0"/>
            </a:spcBef>
            <a:spcAft>
              <a:spcPct val="15000"/>
            </a:spcAft>
            <a:buChar char="•"/>
          </a:pPr>
          <a:r>
            <a:rPr lang="es-ES" sz="2800" kern="1200" dirty="0"/>
            <a:t>(3 a 5I</a:t>
          </a:r>
          <a:r>
            <a:rPr lang="es-ES" sz="2800" kern="1200" baseline="-25000" dirty="0"/>
            <a:t>n</a:t>
          </a:r>
          <a:r>
            <a:rPr lang="es-ES" sz="2800" kern="1200" dirty="0"/>
            <a:t>) I</a:t>
          </a:r>
          <a:r>
            <a:rPr lang="es-ES" sz="2800" kern="1200" baseline="-25000" dirty="0"/>
            <a:t>n.   </a:t>
          </a:r>
          <a:endParaRPr lang="es-ES" sz="2800" kern="1200" dirty="0"/>
        </a:p>
      </dsp:txBody>
      <dsp:txXfrm>
        <a:off x="4577993" y="56"/>
        <a:ext cx="1946172" cy="1251602"/>
      </dsp:txXfrm>
    </dsp:sp>
    <dsp:sp modelId="{9F8322A2-1CE5-4E4D-A82E-C61B6C47C1B6}">
      <dsp:nvSpPr>
        <dsp:cNvPr id="0" name=""/>
        <dsp:cNvSpPr/>
      </dsp:nvSpPr>
      <dsp:spPr>
        <a:xfrm>
          <a:off x="3655011" y="1543873"/>
          <a:ext cx="1251602" cy="1251602"/>
        </a:xfrm>
        <a:prstGeom prst="ellipse">
          <a:avLst/>
        </a:prstGeom>
        <a:solidFill>
          <a:schemeClr val="accent5">
            <a:hueOff val="-1123087"/>
            <a:satOff val="-5296"/>
            <a:lumOff val="130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kern="1200" dirty="0"/>
            <a:t>Curva C</a:t>
          </a:r>
        </a:p>
      </dsp:txBody>
      <dsp:txXfrm>
        <a:off x="3838304" y="1727166"/>
        <a:ext cx="885016" cy="885016"/>
      </dsp:txXfrm>
    </dsp:sp>
    <dsp:sp modelId="{FCCBBC6E-E258-754B-814C-F9F9241E33C1}">
      <dsp:nvSpPr>
        <dsp:cNvPr id="0" name=""/>
        <dsp:cNvSpPr/>
      </dsp:nvSpPr>
      <dsp:spPr>
        <a:xfrm>
          <a:off x="5031773" y="1543873"/>
          <a:ext cx="1877403" cy="1251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244600">
            <a:lnSpc>
              <a:spcPct val="90000"/>
            </a:lnSpc>
            <a:spcBef>
              <a:spcPct val="0"/>
            </a:spcBef>
            <a:spcAft>
              <a:spcPct val="15000"/>
            </a:spcAft>
            <a:buChar char="•"/>
          </a:pPr>
          <a:r>
            <a:rPr lang="es-ES" sz="2800" kern="1200" dirty="0"/>
            <a:t>(5 a 10) I</a:t>
          </a:r>
          <a:r>
            <a:rPr lang="es-ES" sz="2800" kern="1200" baseline="-25000" dirty="0"/>
            <a:t>n</a:t>
          </a:r>
          <a:endParaRPr lang="es-ES" sz="2800" kern="1200" dirty="0"/>
        </a:p>
      </dsp:txBody>
      <dsp:txXfrm>
        <a:off x="5031773" y="1543873"/>
        <a:ext cx="1877403" cy="1251602"/>
      </dsp:txXfrm>
    </dsp:sp>
    <dsp:sp modelId="{AAFEF96E-AF6C-4F4A-A0C9-14C768BC600A}">
      <dsp:nvSpPr>
        <dsp:cNvPr id="0" name=""/>
        <dsp:cNvSpPr/>
      </dsp:nvSpPr>
      <dsp:spPr>
        <a:xfrm>
          <a:off x="3241346" y="3087691"/>
          <a:ext cx="1251602" cy="1251602"/>
        </a:xfrm>
        <a:prstGeom prst="ellipse">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kern="1200" dirty="0"/>
            <a:t>Curva D </a:t>
          </a:r>
        </a:p>
      </dsp:txBody>
      <dsp:txXfrm>
        <a:off x="3424639" y="3270984"/>
        <a:ext cx="885016" cy="885016"/>
      </dsp:txXfrm>
    </dsp:sp>
    <dsp:sp modelId="{F8E354A8-A055-6942-B896-379C21297F65}">
      <dsp:nvSpPr>
        <dsp:cNvPr id="0" name=""/>
        <dsp:cNvSpPr/>
      </dsp:nvSpPr>
      <dsp:spPr>
        <a:xfrm>
          <a:off x="4618109" y="3087691"/>
          <a:ext cx="1877403" cy="1251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77900">
            <a:lnSpc>
              <a:spcPct val="90000"/>
            </a:lnSpc>
            <a:spcBef>
              <a:spcPct val="0"/>
            </a:spcBef>
            <a:spcAft>
              <a:spcPct val="15000"/>
            </a:spcAft>
            <a:buChar char="•"/>
          </a:pPr>
          <a:r>
            <a:rPr lang="es-ES" sz="2200" kern="1200" dirty="0"/>
            <a:t>(10 a 20 ) I</a:t>
          </a:r>
          <a:r>
            <a:rPr lang="es-ES" sz="2200" kern="1200" baseline="-25000" dirty="0"/>
            <a:t>n</a:t>
          </a:r>
          <a:endParaRPr lang="es-ES" sz="2200" kern="1200" dirty="0"/>
        </a:p>
      </dsp:txBody>
      <dsp:txXfrm>
        <a:off x="4618109" y="3087691"/>
        <a:ext cx="1877403" cy="12516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F3338-8CB6-A847-A73B-C6272390C68B}">
      <dsp:nvSpPr>
        <dsp:cNvPr id="0" name=""/>
        <dsp:cNvSpPr/>
      </dsp:nvSpPr>
      <dsp:spPr>
        <a:xfrm rot="5400000">
          <a:off x="4335307" y="110104"/>
          <a:ext cx="1683058" cy="1464260"/>
        </a:xfrm>
        <a:prstGeom prst="hexagon">
          <a:avLst>
            <a:gd name="adj" fmla="val 25000"/>
            <a:gd name="vf" fmla="val 11547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a:solidFill>
                <a:schemeClr val="tx1"/>
              </a:solidFill>
            </a:rPr>
            <a:t>Abre circuito </a:t>
          </a:r>
        </a:p>
      </dsp:txBody>
      <dsp:txXfrm rot="-5400000">
        <a:off x="4672886" y="262983"/>
        <a:ext cx="1007900" cy="1158505"/>
      </dsp:txXfrm>
    </dsp:sp>
    <dsp:sp modelId="{54BF853A-BB7C-E64C-A224-02A24874FFA3}">
      <dsp:nvSpPr>
        <dsp:cNvPr id="0" name=""/>
        <dsp:cNvSpPr/>
      </dsp:nvSpPr>
      <dsp:spPr>
        <a:xfrm>
          <a:off x="5953399" y="337317"/>
          <a:ext cx="1878293" cy="1009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s-ES" sz="1600" kern="1200" dirty="0">
              <a:solidFill>
                <a:schemeClr val="tx1"/>
              </a:solidFill>
            </a:rPr>
            <a:t>Detectar una corriente de defecto I</a:t>
          </a:r>
          <a:r>
            <a:rPr lang="es-ES" sz="1600" kern="1200" baseline="-25000" dirty="0">
              <a:solidFill>
                <a:schemeClr val="tx1"/>
              </a:solidFill>
            </a:rPr>
            <a:t>d</a:t>
          </a:r>
          <a:endParaRPr lang="es-ES" sz="1600" kern="1200" dirty="0">
            <a:solidFill>
              <a:schemeClr val="tx1"/>
            </a:solidFill>
          </a:endParaRPr>
        </a:p>
      </dsp:txBody>
      <dsp:txXfrm>
        <a:off x="5953399" y="337317"/>
        <a:ext cx="1878293" cy="1009835"/>
      </dsp:txXfrm>
    </dsp:sp>
    <dsp:sp modelId="{3D92A59D-2AB6-C049-A5B6-E0541D5914F1}">
      <dsp:nvSpPr>
        <dsp:cNvPr id="0" name=""/>
        <dsp:cNvSpPr/>
      </dsp:nvSpPr>
      <dsp:spPr>
        <a:xfrm rot="5400000">
          <a:off x="2753905" y="110104"/>
          <a:ext cx="1683058" cy="1464260"/>
        </a:xfrm>
        <a:prstGeom prst="hexagon">
          <a:avLst>
            <a:gd name="adj" fmla="val 25000"/>
            <a:gd name="vf" fmla="val 115470"/>
          </a:avLst>
        </a:prstGeom>
        <a:solidFill>
          <a:schemeClr val="accent5">
            <a:hueOff val="-336926"/>
            <a:satOff val="-1589"/>
            <a:lumOff val="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ES" sz="3600" kern="1200">
            <a:solidFill>
              <a:schemeClr val="tx1"/>
            </a:solidFill>
          </a:endParaRPr>
        </a:p>
      </dsp:txBody>
      <dsp:txXfrm rot="-5400000">
        <a:off x="3091484" y="262983"/>
        <a:ext cx="1007900" cy="1158505"/>
      </dsp:txXfrm>
    </dsp:sp>
    <dsp:sp modelId="{CA8910C7-CC9B-6449-80C3-D27E5A0E031D}">
      <dsp:nvSpPr>
        <dsp:cNvPr id="0" name=""/>
        <dsp:cNvSpPr/>
      </dsp:nvSpPr>
      <dsp:spPr>
        <a:xfrm rot="5400000">
          <a:off x="3541576" y="1538684"/>
          <a:ext cx="1683058" cy="1464260"/>
        </a:xfrm>
        <a:prstGeom prst="hexagon">
          <a:avLst>
            <a:gd name="adj" fmla="val 25000"/>
            <a:gd name="vf" fmla="val 115470"/>
          </a:avLst>
        </a:prstGeom>
        <a:solidFill>
          <a:schemeClr val="accent5">
            <a:hueOff val="-673852"/>
            <a:satOff val="-3178"/>
            <a:lumOff val="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a:solidFill>
                <a:schemeClr val="tx1"/>
              </a:solidFill>
            </a:rPr>
            <a:t>DDR</a:t>
          </a:r>
        </a:p>
      </dsp:txBody>
      <dsp:txXfrm rot="-5400000">
        <a:off x="3879155" y="1691563"/>
        <a:ext cx="1007900" cy="1158505"/>
      </dsp:txXfrm>
    </dsp:sp>
    <dsp:sp modelId="{C07AE053-090F-2746-99B1-D52EEE72178A}">
      <dsp:nvSpPr>
        <dsp:cNvPr id="0" name=""/>
        <dsp:cNvSpPr/>
      </dsp:nvSpPr>
      <dsp:spPr>
        <a:xfrm>
          <a:off x="1772682" y="1765897"/>
          <a:ext cx="1817703" cy="1009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r" defTabSz="977900">
            <a:lnSpc>
              <a:spcPct val="90000"/>
            </a:lnSpc>
            <a:spcBef>
              <a:spcPct val="0"/>
            </a:spcBef>
            <a:spcAft>
              <a:spcPct val="35000"/>
            </a:spcAft>
            <a:buNone/>
          </a:pPr>
          <a:r>
            <a:rPr lang="es-ES" sz="2200" kern="1200" dirty="0">
              <a:solidFill>
                <a:schemeClr val="tx1"/>
              </a:solidFill>
            </a:rPr>
            <a:t>Interruptor Diferencial </a:t>
          </a:r>
        </a:p>
      </dsp:txBody>
      <dsp:txXfrm>
        <a:off x="1772682" y="1765897"/>
        <a:ext cx="1817703" cy="1009835"/>
      </dsp:txXfrm>
    </dsp:sp>
    <dsp:sp modelId="{650D3D80-39C5-7B4A-971D-117BBA32119E}">
      <dsp:nvSpPr>
        <dsp:cNvPr id="0" name=""/>
        <dsp:cNvSpPr/>
      </dsp:nvSpPr>
      <dsp:spPr>
        <a:xfrm rot="5400000">
          <a:off x="5122978" y="1538684"/>
          <a:ext cx="1683058" cy="1464260"/>
        </a:xfrm>
        <a:prstGeom prst="hexagon">
          <a:avLst>
            <a:gd name="adj" fmla="val 25000"/>
            <a:gd name="vf" fmla="val 115470"/>
          </a:avLst>
        </a:prstGeom>
        <a:solidFill>
          <a:schemeClr val="accent5">
            <a:hueOff val="-1010778"/>
            <a:satOff val="-4766"/>
            <a:lumOff val="11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s-ES" sz="2200" kern="1200" dirty="0">
              <a:solidFill>
                <a:schemeClr val="tx1"/>
              </a:solidFill>
            </a:rPr>
            <a:t>Superior a la de umbral </a:t>
          </a:r>
          <a:r>
            <a:rPr lang="es-ES" sz="2200" kern="1200" dirty="0" err="1">
              <a:solidFill>
                <a:schemeClr val="tx1"/>
              </a:solidFill>
            </a:rPr>
            <a:t>I</a:t>
          </a:r>
          <a:r>
            <a:rPr lang="es-ES" sz="2200" kern="1200" baseline="-25000" dirty="0" err="1">
              <a:solidFill>
                <a:schemeClr val="tx1"/>
              </a:solidFill>
            </a:rPr>
            <a:t>s</a:t>
          </a:r>
          <a:endParaRPr lang="es-ES" sz="2200" kern="1200" dirty="0">
            <a:solidFill>
              <a:schemeClr val="tx1"/>
            </a:solidFill>
          </a:endParaRPr>
        </a:p>
      </dsp:txBody>
      <dsp:txXfrm rot="-5400000">
        <a:off x="5460557" y="1691563"/>
        <a:ext cx="1007900" cy="1158505"/>
      </dsp:txXfrm>
    </dsp:sp>
    <dsp:sp modelId="{5141498D-81C3-4746-8F7D-F497F36BEC25}">
      <dsp:nvSpPr>
        <dsp:cNvPr id="0" name=""/>
        <dsp:cNvSpPr/>
      </dsp:nvSpPr>
      <dsp:spPr>
        <a:xfrm rot="5400000">
          <a:off x="4335307" y="2967970"/>
          <a:ext cx="1683058" cy="1464260"/>
        </a:xfrm>
        <a:prstGeom prst="hexagon">
          <a:avLst>
            <a:gd name="adj" fmla="val 25000"/>
            <a:gd name="vf" fmla="val 115470"/>
          </a:avLst>
        </a:prstGeom>
        <a:solidFill>
          <a:schemeClr val="accent5">
            <a:hueOff val="-1347705"/>
            <a:satOff val="-6355"/>
            <a:lumOff val="156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a:solidFill>
                <a:schemeClr val="tx1"/>
              </a:solidFill>
            </a:rPr>
            <a:t>Objetivo </a:t>
          </a:r>
        </a:p>
      </dsp:txBody>
      <dsp:txXfrm rot="-5400000">
        <a:off x="4672886" y="3120849"/>
        <a:ext cx="1007900" cy="1158505"/>
      </dsp:txXfrm>
    </dsp:sp>
    <dsp:sp modelId="{0DDF183A-9057-9C46-812B-6562D5301E6E}">
      <dsp:nvSpPr>
        <dsp:cNvPr id="0" name=""/>
        <dsp:cNvSpPr/>
      </dsp:nvSpPr>
      <dsp:spPr>
        <a:xfrm>
          <a:off x="5953399" y="3194477"/>
          <a:ext cx="1878293" cy="1009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s-ES" sz="1600" kern="1200" dirty="0">
              <a:solidFill>
                <a:schemeClr val="tx1"/>
              </a:solidFill>
            </a:rPr>
            <a:t>Proteger a las personas contra contactos indirectos y directos </a:t>
          </a:r>
        </a:p>
      </dsp:txBody>
      <dsp:txXfrm>
        <a:off x="5953399" y="3194477"/>
        <a:ext cx="1878293" cy="1009835"/>
      </dsp:txXfrm>
    </dsp:sp>
    <dsp:sp modelId="{21D78F69-70A0-E24B-9A61-6F0668CC6C5C}">
      <dsp:nvSpPr>
        <dsp:cNvPr id="0" name=""/>
        <dsp:cNvSpPr/>
      </dsp:nvSpPr>
      <dsp:spPr>
        <a:xfrm rot="5400000">
          <a:off x="2753905" y="2967264"/>
          <a:ext cx="1683058" cy="1464260"/>
        </a:xfrm>
        <a:prstGeom prst="hexagon">
          <a:avLst>
            <a:gd name="adj" fmla="val 25000"/>
            <a:gd name="vf" fmla="val 115470"/>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ES" sz="3600" kern="1200">
            <a:solidFill>
              <a:schemeClr val="tx1"/>
            </a:solidFill>
          </a:endParaRPr>
        </a:p>
      </dsp:txBody>
      <dsp:txXfrm rot="-5400000">
        <a:off x="3091484" y="3120143"/>
        <a:ext cx="1007900" cy="11585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40454-F736-4206-B9C4-CC4B1297554C}">
      <dsp:nvSpPr>
        <dsp:cNvPr id="0" name=""/>
        <dsp:cNvSpPr/>
      </dsp:nvSpPr>
      <dsp:spPr>
        <a:xfrm>
          <a:off x="456003" y="615417"/>
          <a:ext cx="4142297" cy="344052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s-ES" sz="2000" kern="1200" dirty="0"/>
            <a:t>Un disyuntor o interruptor diferencial es un dispositivo con el cual se puede realizar la función de proteger una instalación eléctrica residencial o industrial y a las personas.</a:t>
          </a:r>
        </a:p>
      </dsp:txBody>
      <dsp:txXfrm>
        <a:off x="556773" y="716187"/>
        <a:ext cx="3940757" cy="3238985"/>
      </dsp:txXfrm>
    </dsp:sp>
    <dsp:sp modelId="{239B4CAE-818E-4635-97D9-9DB44406BBF0}">
      <dsp:nvSpPr>
        <dsp:cNvPr id="0" name=""/>
        <dsp:cNvSpPr/>
      </dsp:nvSpPr>
      <dsp:spPr>
        <a:xfrm rot="21590911">
          <a:off x="5013221" y="1026962"/>
          <a:ext cx="946216" cy="23976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444750">
            <a:lnSpc>
              <a:spcPct val="90000"/>
            </a:lnSpc>
            <a:spcBef>
              <a:spcPct val="0"/>
            </a:spcBef>
            <a:spcAft>
              <a:spcPct val="35000"/>
            </a:spcAft>
            <a:buNone/>
          </a:pPr>
          <a:endParaRPr lang="es-ES" sz="5500" kern="1200"/>
        </a:p>
      </dsp:txBody>
      <dsp:txXfrm>
        <a:off x="5013221" y="1506863"/>
        <a:ext cx="662351" cy="1438580"/>
      </dsp:txXfrm>
    </dsp:sp>
    <dsp:sp modelId="{6AEEAD08-6A04-4B36-8EA2-F978090F2829}">
      <dsp:nvSpPr>
        <dsp:cNvPr id="0" name=""/>
        <dsp:cNvSpPr/>
      </dsp:nvSpPr>
      <dsp:spPr>
        <a:xfrm>
          <a:off x="6383609" y="685751"/>
          <a:ext cx="4178938" cy="326841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s-ES" sz="2000" kern="1200" dirty="0"/>
            <a:t>Básicamente su utilización se asigna al cuidado de las personas, nos protege de las consecuencias que se pueden derivar de una fuga de corriente en nuestra instalación.</a:t>
          </a:r>
        </a:p>
      </dsp:txBody>
      <dsp:txXfrm>
        <a:off x="6479338" y="781480"/>
        <a:ext cx="3987480" cy="30769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955350-B906-5F4F-94A5-04419F042AA3}">
      <dsp:nvSpPr>
        <dsp:cNvPr id="0" name=""/>
        <dsp:cNvSpPr/>
      </dsp:nvSpPr>
      <dsp:spPr>
        <a:xfrm>
          <a:off x="-3899257" y="-598737"/>
          <a:ext cx="4647113" cy="4647113"/>
        </a:xfrm>
        <a:prstGeom prst="blockArc">
          <a:avLst>
            <a:gd name="adj1" fmla="val 18900000"/>
            <a:gd name="adj2" fmla="val 2700000"/>
            <a:gd name="adj3" fmla="val 465"/>
          </a:avLst>
        </a:pr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2E8641-6D2B-0243-86A3-16789176C47B}">
      <dsp:nvSpPr>
        <dsp:cNvPr id="0" name=""/>
        <dsp:cNvSpPr/>
      </dsp:nvSpPr>
      <dsp:spPr>
        <a:xfrm>
          <a:off x="480931" y="344963"/>
          <a:ext cx="9077960" cy="689927"/>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7630" tIns="53340" rIns="53340" bIns="53340" numCol="1" spcCol="1270" anchor="ctr" anchorCtr="0">
          <a:noAutofit/>
        </a:bodyPr>
        <a:lstStyle/>
        <a:p>
          <a:pPr marL="0" lvl="0" indent="0" algn="l" defTabSz="933450">
            <a:lnSpc>
              <a:spcPct val="90000"/>
            </a:lnSpc>
            <a:spcBef>
              <a:spcPct val="0"/>
            </a:spcBef>
            <a:spcAft>
              <a:spcPct val="35000"/>
            </a:spcAft>
            <a:buNone/>
          </a:pPr>
          <a:r>
            <a:rPr lang="es-ES" sz="2100" kern="1200" dirty="0"/>
            <a:t>Sobretensiones.- son perturbaciones que se superponen a la red eléctrica. </a:t>
          </a:r>
        </a:p>
      </dsp:txBody>
      <dsp:txXfrm>
        <a:off x="480931" y="344963"/>
        <a:ext cx="9077960" cy="689927"/>
      </dsp:txXfrm>
    </dsp:sp>
    <dsp:sp modelId="{1509043F-0D2E-134E-89DD-6DC77EE5185D}">
      <dsp:nvSpPr>
        <dsp:cNvPr id="0" name=""/>
        <dsp:cNvSpPr/>
      </dsp:nvSpPr>
      <dsp:spPr>
        <a:xfrm>
          <a:off x="49726" y="258722"/>
          <a:ext cx="862409" cy="862409"/>
        </a:xfrm>
        <a:prstGeom prst="ellipse">
          <a:avLst/>
        </a:prstGeom>
        <a:solidFill>
          <a:schemeClr val="lt1">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4862E2-D0A1-CA4B-982A-73207D787380}">
      <dsp:nvSpPr>
        <dsp:cNvPr id="0" name=""/>
        <dsp:cNvSpPr/>
      </dsp:nvSpPr>
      <dsp:spPr>
        <a:xfrm>
          <a:off x="731720" y="1379855"/>
          <a:ext cx="8827171" cy="689927"/>
        </a:xfrm>
        <a:prstGeom prst="rect">
          <a:avLst/>
        </a:prstGeom>
        <a:solidFill>
          <a:schemeClr val="accent5">
            <a:hueOff val="-842315"/>
            <a:satOff val="-3972"/>
            <a:lumOff val="98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7630" tIns="53340" rIns="53340" bIns="53340" numCol="1" spcCol="1270" anchor="ctr" anchorCtr="0">
          <a:noAutofit/>
        </a:bodyPr>
        <a:lstStyle/>
        <a:p>
          <a:pPr marL="0" lvl="0" indent="0" algn="l" defTabSz="933450">
            <a:lnSpc>
              <a:spcPct val="90000"/>
            </a:lnSpc>
            <a:spcBef>
              <a:spcPct val="0"/>
            </a:spcBef>
            <a:spcAft>
              <a:spcPct val="35000"/>
            </a:spcAft>
            <a:buNone/>
          </a:pPr>
          <a:r>
            <a:rPr lang="es-ES" sz="2100" kern="1200" dirty="0"/>
            <a:t>Duración.- Milisegundos y alcanzan tensiones del orden KV </a:t>
          </a:r>
        </a:p>
      </dsp:txBody>
      <dsp:txXfrm>
        <a:off x="731720" y="1379855"/>
        <a:ext cx="8827171" cy="689927"/>
      </dsp:txXfrm>
    </dsp:sp>
    <dsp:sp modelId="{259FEA26-D17B-F243-B359-DD7DFDB7B964}">
      <dsp:nvSpPr>
        <dsp:cNvPr id="0" name=""/>
        <dsp:cNvSpPr/>
      </dsp:nvSpPr>
      <dsp:spPr>
        <a:xfrm>
          <a:off x="300515" y="1293614"/>
          <a:ext cx="862409" cy="862409"/>
        </a:xfrm>
        <a:prstGeom prst="ellipse">
          <a:avLst/>
        </a:prstGeom>
        <a:solidFill>
          <a:schemeClr val="lt1">
            <a:hueOff val="0"/>
            <a:satOff val="0"/>
            <a:lumOff val="0"/>
            <a:alphaOff val="0"/>
          </a:schemeClr>
        </a:solidFill>
        <a:ln w="15875" cap="flat" cmpd="sng" algn="ctr">
          <a:solidFill>
            <a:schemeClr val="accent5">
              <a:hueOff val="-842315"/>
              <a:satOff val="-3972"/>
              <a:lumOff val="980"/>
              <a:alphaOff val="0"/>
            </a:schemeClr>
          </a:solidFill>
          <a:prstDash val="solid"/>
        </a:ln>
        <a:effectLst/>
      </dsp:spPr>
      <dsp:style>
        <a:lnRef idx="2">
          <a:scrgbClr r="0" g="0" b="0"/>
        </a:lnRef>
        <a:fillRef idx="1">
          <a:scrgbClr r="0" g="0" b="0"/>
        </a:fillRef>
        <a:effectRef idx="0">
          <a:scrgbClr r="0" g="0" b="0"/>
        </a:effectRef>
        <a:fontRef idx="minor"/>
      </dsp:style>
    </dsp:sp>
    <dsp:sp modelId="{EDFE7D4C-AA29-7040-B794-EA0D738578CC}">
      <dsp:nvSpPr>
        <dsp:cNvPr id="0" name=""/>
        <dsp:cNvSpPr/>
      </dsp:nvSpPr>
      <dsp:spPr>
        <a:xfrm>
          <a:off x="480931" y="2414746"/>
          <a:ext cx="9077960" cy="689927"/>
        </a:xfrm>
        <a:prstGeom prst="rect">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7630" tIns="53340" rIns="53340" bIns="53340" numCol="1" spcCol="1270" anchor="ctr" anchorCtr="0">
          <a:noAutofit/>
        </a:bodyPr>
        <a:lstStyle/>
        <a:p>
          <a:pPr marL="0" lvl="0" indent="0" algn="l" defTabSz="933450">
            <a:lnSpc>
              <a:spcPct val="90000"/>
            </a:lnSpc>
            <a:spcBef>
              <a:spcPct val="0"/>
            </a:spcBef>
            <a:spcAft>
              <a:spcPct val="35000"/>
            </a:spcAft>
            <a:buNone/>
          </a:pPr>
          <a:r>
            <a:rPr lang="es-ES" sz="2100" kern="1200" dirty="0"/>
            <a:t>Pueden ocasionar fallos de funcionamiento en la </a:t>
          </a:r>
          <a:r>
            <a:rPr lang="es-ES" sz="2100" kern="1200" dirty="0" err="1"/>
            <a:t>aparamenta</a:t>
          </a:r>
          <a:r>
            <a:rPr lang="es-ES" sz="2100" kern="1200" dirty="0"/>
            <a:t> de la red, receptores </a:t>
          </a:r>
        </a:p>
      </dsp:txBody>
      <dsp:txXfrm>
        <a:off x="480931" y="2414746"/>
        <a:ext cx="9077960" cy="689927"/>
      </dsp:txXfrm>
    </dsp:sp>
    <dsp:sp modelId="{A0F3F589-9F24-CC45-974D-0D8E607D33CE}">
      <dsp:nvSpPr>
        <dsp:cNvPr id="0" name=""/>
        <dsp:cNvSpPr/>
      </dsp:nvSpPr>
      <dsp:spPr>
        <a:xfrm>
          <a:off x="49726" y="2328505"/>
          <a:ext cx="862409" cy="862409"/>
        </a:xfrm>
        <a:prstGeom prst="ellipse">
          <a:avLst/>
        </a:prstGeom>
        <a:solidFill>
          <a:schemeClr val="lt1">
            <a:hueOff val="0"/>
            <a:satOff val="0"/>
            <a:lumOff val="0"/>
            <a:alphaOff val="0"/>
          </a:schemeClr>
        </a:solidFill>
        <a:ln w="15875" cap="flat" cmpd="sng" algn="ctr">
          <a:solidFill>
            <a:schemeClr val="accent5">
              <a:hueOff val="-1684631"/>
              <a:satOff val="-7944"/>
              <a:lumOff val="196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C64D61-FB2D-C34E-B3FA-89A401A8DDDD}">
      <dsp:nvSpPr>
        <dsp:cNvPr id="0" name=""/>
        <dsp:cNvSpPr/>
      </dsp:nvSpPr>
      <dsp:spPr>
        <a:xfrm>
          <a:off x="6668428" y="2664700"/>
          <a:ext cx="1955109" cy="465227"/>
        </a:xfrm>
        <a:custGeom>
          <a:avLst/>
          <a:gdLst/>
          <a:ahLst/>
          <a:cxnLst/>
          <a:rect l="0" t="0" r="0" b="0"/>
          <a:pathLst>
            <a:path>
              <a:moveTo>
                <a:pt x="0" y="0"/>
              </a:moveTo>
              <a:lnTo>
                <a:pt x="0" y="317038"/>
              </a:lnTo>
              <a:lnTo>
                <a:pt x="1955109" y="317038"/>
              </a:lnTo>
              <a:lnTo>
                <a:pt x="1955109" y="465227"/>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38A88-225A-3B42-8EA2-E61ECB0CD8FA}">
      <dsp:nvSpPr>
        <dsp:cNvPr id="0" name=""/>
        <dsp:cNvSpPr/>
      </dsp:nvSpPr>
      <dsp:spPr>
        <a:xfrm>
          <a:off x="6622708" y="2664700"/>
          <a:ext cx="91440" cy="465227"/>
        </a:xfrm>
        <a:custGeom>
          <a:avLst/>
          <a:gdLst/>
          <a:ahLst/>
          <a:cxnLst/>
          <a:rect l="0" t="0" r="0" b="0"/>
          <a:pathLst>
            <a:path>
              <a:moveTo>
                <a:pt x="45720" y="0"/>
              </a:moveTo>
              <a:lnTo>
                <a:pt x="45720" y="465227"/>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3ED76-DACA-5B45-BDF8-EA900F57FBF6}">
      <dsp:nvSpPr>
        <dsp:cNvPr id="0" name=""/>
        <dsp:cNvSpPr/>
      </dsp:nvSpPr>
      <dsp:spPr>
        <a:xfrm>
          <a:off x="4713318" y="2664700"/>
          <a:ext cx="1955109" cy="465227"/>
        </a:xfrm>
        <a:custGeom>
          <a:avLst/>
          <a:gdLst/>
          <a:ahLst/>
          <a:cxnLst/>
          <a:rect l="0" t="0" r="0" b="0"/>
          <a:pathLst>
            <a:path>
              <a:moveTo>
                <a:pt x="1955109" y="0"/>
              </a:moveTo>
              <a:lnTo>
                <a:pt x="1955109" y="317038"/>
              </a:lnTo>
              <a:lnTo>
                <a:pt x="0" y="317038"/>
              </a:lnTo>
              <a:lnTo>
                <a:pt x="0" y="465227"/>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349404-D2A0-EA4E-A117-E10E76B62F69}">
      <dsp:nvSpPr>
        <dsp:cNvPr id="0" name=""/>
        <dsp:cNvSpPr/>
      </dsp:nvSpPr>
      <dsp:spPr>
        <a:xfrm>
          <a:off x="4224541" y="1183704"/>
          <a:ext cx="2443886" cy="465227"/>
        </a:xfrm>
        <a:custGeom>
          <a:avLst/>
          <a:gdLst/>
          <a:ahLst/>
          <a:cxnLst/>
          <a:rect l="0" t="0" r="0" b="0"/>
          <a:pathLst>
            <a:path>
              <a:moveTo>
                <a:pt x="0" y="0"/>
              </a:moveTo>
              <a:lnTo>
                <a:pt x="0" y="317038"/>
              </a:lnTo>
              <a:lnTo>
                <a:pt x="2443886" y="317038"/>
              </a:lnTo>
              <a:lnTo>
                <a:pt x="2443886" y="465227"/>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925959-3B59-D54D-9C8F-6BD4748C8E81}">
      <dsp:nvSpPr>
        <dsp:cNvPr id="0" name=""/>
        <dsp:cNvSpPr/>
      </dsp:nvSpPr>
      <dsp:spPr>
        <a:xfrm>
          <a:off x="2712489" y="4145695"/>
          <a:ext cx="91440" cy="465227"/>
        </a:xfrm>
        <a:custGeom>
          <a:avLst/>
          <a:gdLst/>
          <a:ahLst/>
          <a:cxnLst/>
          <a:rect l="0" t="0" r="0" b="0"/>
          <a:pathLst>
            <a:path>
              <a:moveTo>
                <a:pt x="45720" y="0"/>
              </a:moveTo>
              <a:lnTo>
                <a:pt x="45720" y="465227"/>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134D07-0D0D-F749-AFD5-E3C9BBC8D6D5}">
      <dsp:nvSpPr>
        <dsp:cNvPr id="0" name=""/>
        <dsp:cNvSpPr/>
      </dsp:nvSpPr>
      <dsp:spPr>
        <a:xfrm>
          <a:off x="1780654" y="2664700"/>
          <a:ext cx="977554" cy="465227"/>
        </a:xfrm>
        <a:custGeom>
          <a:avLst/>
          <a:gdLst/>
          <a:ahLst/>
          <a:cxnLst/>
          <a:rect l="0" t="0" r="0" b="0"/>
          <a:pathLst>
            <a:path>
              <a:moveTo>
                <a:pt x="0" y="0"/>
              </a:moveTo>
              <a:lnTo>
                <a:pt x="0" y="317038"/>
              </a:lnTo>
              <a:lnTo>
                <a:pt x="977554" y="317038"/>
              </a:lnTo>
              <a:lnTo>
                <a:pt x="977554" y="465227"/>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9B3C8F-76C3-2A41-B017-C079190C0001}">
      <dsp:nvSpPr>
        <dsp:cNvPr id="0" name=""/>
        <dsp:cNvSpPr/>
      </dsp:nvSpPr>
      <dsp:spPr>
        <a:xfrm>
          <a:off x="757380" y="4145695"/>
          <a:ext cx="91440" cy="465227"/>
        </a:xfrm>
        <a:custGeom>
          <a:avLst/>
          <a:gdLst/>
          <a:ahLst/>
          <a:cxnLst/>
          <a:rect l="0" t="0" r="0" b="0"/>
          <a:pathLst>
            <a:path>
              <a:moveTo>
                <a:pt x="45720" y="0"/>
              </a:moveTo>
              <a:lnTo>
                <a:pt x="45720" y="465227"/>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A04EB9-075C-544B-85F9-B5A0828435F0}">
      <dsp:nvSpPr>
        <dsp:cNvPr id="0" name=""/>
        <dsp:cNvSpPr/>
      </dsp:nvSpPr>
      <dsp:spPr>
        <a:xfrm>
          <a:off x="803100" y="2664700"/>
          <a:ext cx="977554" cy="465227"/>
        </a:xfrm>
        <a:custGeom>
          <a:avLst/>
          <a:gdLst/>
          <a:ahLst/>
          <a:cxnLst/>
          <a:rect l="0" t="0" r="0" b="0"/>
          <a:pathLst>
            <a:path>
              <a:moveTo>
                <a:pt x="977554" y="0"/>
              </a:moveTo>
              <a:lnTo>
                <a:pt x="977554" y="317038"/>
              </a:lnTo>
              <a:lnTo>
                <a:pt x="0" y="317038"/>
              </a:lnTo>
              <a:lnTo>
                <a:pt x="0" y="465227"/>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576AD1-DEB4-3040-A88B-17283EB8EF01}">
      <dsp:nvSpPr>
        <dsp:cNvPr id="0" name=""/>
        <dsp:cNvSpPr/>
      </dsp:nvSpPr>
      <dsp:spPr>
        <a:xfrm>
          <a:off x="1780654" y="1183704"/>
          <a:ext cx="2443886" cy="465227"/>
        </a:xfrm>
        <a:custGeom>
          <a:avLst/>
          <a:gdLst/>
          <a:ahLst/>
          <a:cxnLst/>
          <a:rect l="0" t="0" r="0" b="0"/>
          <a:pathLst>
            <a:path>
              <a:moveTo>
                <a:pt x="2443886" y="0"/>
              </a:moveTo>
              <a:lnTo>
                <a:pt x="2443886" y="317038"/>
              </a:lnTo>
              <a:lnTo>
                <a:pt x="0" y="317038"/>
              </a:lnTo>
              <a:lnTo>
                <a:pt x="0" y="465227"/>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A01144-94D0-4F46-962E-FE3C97DC089A}">
      <dsp:nvSpPr>
        <dsp:cNvPr id="0" name=""/>
        <dsp:cNvSpPr/>
      </dsp:nvSpPr>
      <dsp:spPr>
        <a:xfrm>
          <a:off x="3424724" y="167936"/>
          <a:ext cx="1599634" cy="1015768"/>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0D4FA0-A666-BA4D-8ACF-168CD58B3EFE}">
      <dsp:nvSpPr>
        <dsp:cNvPr id="0" name=""/>
        <dsp:cNvSpPr/>
      </dsp:nvSpPr>
      <dsp:spPr>
        <a:xfrm>
          <a:off x="3602461" y="336787"/>
          <a:ext cx="1599634" cy="1015768"/>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t>Clasificación </a:t>
          </a:r>
        </a:p>
      </dsp:txBody>
      <dsp:txXfrm>
        <a:off x="3632212" y="366538"/>
        <a:ext cx="1540132" cy="956266"/>
      </dsp:txXfrm>
    </dsp:sp>
    <dsp:sp modelId="{0085BDC1-2DB6-8747-9617-BCD8A1C3EE0B}">
      <dsp:nvSpPr>
        <dsp:cNvPr id="0" name=""/>
        <dsp:cNvSpPr/>
      </dsp:nvSpPr>
      <dsp:spPr>
        <a:xfrm>
          <a:off x="980837" y="1648932"/>
          <a:ext cx="1599634" cy="1015768"/>
        </a:xfrm>
        <a:prstGeom prst="roundRect">
          <a:avLst>
            <a:gd name="adj" fmla="val 10000"/>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A2EECE-3C16-1A4C-B98D-33F365719EBA}">
      <dsp:nvSpPr>
        <dsp:cNvPr id="0" name=""/>
        <dsp:cNvSpPr/>
      </dsp:nvSpPr>
      <dsp:spPr>
        <a:xfrm>
          <a:off x="1158574" y="1817782"/>
          <a:ext cx="1599634" cy="1015768"/>
        </a:xfrm>
        <a:prstGeom prst="roundRect">
          <a:avLst>
            <a:gd name="adj" fmla="val 10000"/>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b="1" kern="1200" dirty="0"/>
            <a:t>Internas</a:t>
          </a:r>
          <a:r>
            <a:rPr lang="es-ES" sz="1100" kern="1200" dirty="0"/>
            <a:t> Propias condiciones del servicio </a:t>
          </a:r>
        </a:p>
      </dsp:txBody>
      <dsp:txXfrm>
        <a:off x="1188325" y="1847533"/>
        <a:ext cx="1540132" cy="956266"/>
      </dsp:txXfrm>
    </dsp:sp>
    <dsp:sp modelId="{D63E1F05-F865-404C-B2ED-8FFE80761A5A}">
      <dsp:nvSpPr>
        <dsp:cNvPr id="0" name=""/>
        <dsp:cNvSpPr/>
      </dsp:nvSpPr>
      <dsp:spPr>
        <a:xfrm>
          <a:off x="3282" y="3129927"/>
          <a:ext cx="1599634" cy="101576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F70EC6-C0A1-0D4F-A1E8-4354FAB3B05E}">
      <dsp:nvSpPr>
        <dsp:cNvPr id="0" name=""/>
        <dsp:cNvSpPr/>
      </dsp:nvSpPr>
      <dsp:spPr>
        <a:xfrm>
          <a:off x="181019" y="3298777"/>
          <a:ext cx="1599634" cy="101576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t>Frecuencia industrial.- </a:t>
          </a:r>
          <a14:m xmlns:a14="http://schemas.microsoft.com/office/drawing/2010/main">
            <m:oMath xmlns:m="http://schemas.openxmlformats.org/officeDocument/2006/math">
              <m:r>
                <a:rPr lang="es-ES" sz="1100" i="1" kern="1200" smtClean="0">
                  <a:latin typeface="Cambria Math" panose="02040503050406030204" pitchFamily="18" charset="0"/>
                  <a:ea typeface="Cambria Math" panose="02040503050406030204" pitchFamily="18" charset="0"/>
                </a:rPr>
                <m:t>&lt;</m:t>
              </m:r>
              <m:r>
                <a:rPr lang="es-ES" sz="1100" b="0" i="1" kern="1200" smtClean="0">
                  <a:latin typeface="Cambria Math" panose="02040503050406030204" pitchFamily="18" charset="0"/>
                  <a:ea typeface="Cambria Math" panose="02040503050406030204" pitchFamily="18" charset="0"/>
                </a:rPr>
                <m:t>500</m:t>
              </m:r>
              <m:r>
                <a:rPr lang="es-ES" sz="1100" b="0" i="1" kern="1200" smtClean="0">
                  <a:latin typeface="Cambria Math" panose="02040503050406030204" pitchFamily="18" charset="0"/>
                  <a:ea typeface="Cambria Math" panose="02040503050406030204" pitchFamily="18" charset="0"/>
                </a:rPr>
                <m:t>𝐻𝑍</m:t>
              </m:r>
            </m:oMath>
          </a14:m>
          <a:endParaRPr lang="es-ES" sz="1100" kern="1200" dirty="0"/>
        </a:p>
      </dsp:txBody>
      <dsp:txXfrm>
        <a:off x="210770" y="3328528"/>
        <a:ext cx="1540132" cy="956266"/>
      </dsp:txXfrm>
    </dsp:sp>
    <dsp:sp modelId="{8A76AB5D-6D75-5344-A216-DCAF5B96D1CA}">
      <dsp:nvSpPr>
        <dsp:cNvPr id="0" name=""/>
        <dsp:cNvSpPr/>
      </dsp:nvSpPr>
      <dsp:spPr>
        <a:xfrm>
          <a:off x="3282" y="4610922"/>
          <a:ext cx="1599634" cy="1015768"/>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8CDA47-5952-1E43-8591-4D434FC50658}">
      <dsp:nvSpPr>
        <dsp:cNvPr id="0" name=""/>
        <dsp:cNvSpPr/>
      </dsp:nvSpPr>
      <dsp:spPr>
        <a:xfrm>
          <a:off x="181019" y="4779773"/>
          <a:ext cx="1599634" cy="1015768"/>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t>Corriente de fuga en </a:t>
          </a:r>
          <a:r>
            <a:rPr lang="es-ES" sz="1100" kern="1200" dirty="0" err="1"/>
            <a:t>autovávulas</a:t>
          </a:r>
          <a:r>
            <a:rPr lang="es-ES" sz="1100" kern="1200" dirty="0"/>
            <a:t>.</a:t>
          </a:r>
        </a:p>
        <a:p>
          <a:pPr marL="0" lvl="0" indent="0" algn="ctr" defTabSz="488950">
            <a:lnSpc>
              <a:spcPct val="90000"/>
            </a:lnSpc>
            <a:spcBef>
              <a:spcPct val="0"/>
            </a:spcBef>
            <a:spcAft>
              <a:spcPct val="35000"/>
            </a:spcAft>
            <a:buNone/>
          </a:pPr>
          <a:r>
            <a:rPr lang="es-ES" sz="1100" kern="1200" dirty="0"/>
            <a:t>Corte de continuidad del neutro.</a:t>
          </a:r>
        </a:p>
        <a:p>
          <a:pPr marL="0" lvl="0" indent="0" algn="ctr" defTabSz="488950">
            <a:lnSpc>
              <a:spcPct val="90000"/>
            </a:lnSpc>
            <a:spcBef>
              <a:spcPct val="0"/>
            </a:spcBef>
            <a:spcAft>
              <a:spcPct val="35000"/>
            </a:spcAft>
            <a:buNone/>
          </a:pPr>
          <a:r>
            <a:rPr lang="es-ES" sz="1100" kern="1200" dirty="0"/>
            <a:t>Sobretensión receptores </a:t>
          </a:r>
        </a:p>
      </dsp:txBody>
      <dsp:txXfrm>
        <a:off x="210770" y="4809524"/>
        <a:ext cx="1540132" cy="956266"/>
      </dsp:txXfrm>
    </dsp:sp>
    <dsp:sp modelId="{B8EE2F22-1283-B64B-8FEF-9AC60CDC22CE}">
      <dsp:nvSpPr>
        <dsp:cNvPr id="0" name=""/>
        <dsp:cNvSpPr/>
      </dsp:nvSpPr>
      <dsp:spPr>
        <a:xfrm>
          <a:off x="1958392" y="3129927"/>
          <a:ext cx="1599634" cy="101576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8B4FF3-8CE0-AA43-B1FA-9A33BDF76030}">
      <dsp:nvSpPr>
        <dsp:cNvPr id="0" name=""/>
        <dsp:cNvSpPr/>
      </dsp:nvSpPr>
      <dsp:spPr>
        <a:xfrm>
          <a:off x="2136129" y="3298777"/>
          <a:ext cx="1599634" cy="101576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t>De maniobra:_ debido a las modificaciones bruscas del sistema </a:t>
          </a:r>
        </a:p>
      </dsp:txBody>
      <dsp:txXfrm>
        <a:off x="2165880" y="3328528"/>
        <a:ext cx="1540132" cy="956266"/>
      </dsp:txXfrm>
    </dsp:sp>
    <dsp:sp modelId="{282EE558-F945-5C4A-A7D3-686A9B44BE73}">
      <dsp:nvSpPr>
        <dsp:cNvPr id="0" name=""/>
        <dsp:cNvSpPr/>
      </dsp:nvSpPr>
      <dsp:spPr>
        <a:xfrm>
          <a:off x="1958392" y="4610922"/>
          <a:ext cx="1599634" cy="1015768"/>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322E58-FCC1-4C46-BC7D-39A603848D5E}">
      <dsp:nvSpPr>
        <dsp:cNvPr id="0" name=""/>
        <dsp:cNvSpPr/>
      </dsp:nvSpPr>
      <dsp:spPr>
        <a:xfrm>
          <a:off x="2136129" y="4779773"/>
          <a:ext cx="1599634" cy="1015768"/>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t>Apertura de aparatos de protección.</a:t>
          </a:r>
        </a:p>
        <a:p>
          <a:pPr marL="0" lvl="0" indent="0" algn="ctr" defTabSz="488950">
            <a:lnSpc>
              <a:spcPct val="90000"/>
            </a:lnSpc>
            <a:spcBef>
              <a:spcPct val="0"/>
            </a:spcBef>
            <a:spcAft>
              <a:spcPct val="35000"/>
            </a:spcAft>
            <a:buNone/>
          </a:pPr>
          <a:r>
            <a:rPr lang="es-ES" sz="1100" kern="1200" dirty="0"/>
            <a:t>Apertura y cierre de A. Maniobra.</a:t>
          </a:r>
        </a:p>
      </dsp:txBody>
      <dsp:txXfrm>
        <a:off x="2165880" y="4809524"/>
        <a:ext cx="1540132" cy="956266"/>
      </dsp:txXfrm>
    </dsp:sp>
    <dsp:sp modelId="{5E02E731-8572-E74F-AEBA-79F322D73EE6}">
      <dsp:nvSpPr>
        <dsp:cNvPr id="0" name=""/>
        <dsp:cNvSpPr/>
      </dsp:nvSpPr>
      <dsp:spPr>
        <a:xfrm>
          <a:off x="5868610" y="1648932"/>
          <a:ext cx="1599634" cy="1015768"/>
        </a:xfrm>
        <a:prstGeom prst="roundRect">
          <a:avLst>
            <a:gd name="adj" fmla="val 10000"/>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BB80B6-520C-2F41-AB93-F27A50862747}">
      <dsp:nvSpPr>
        <dsp:cNvPr id="0" name=""/>
        <dsp:cNvSpPr/>
      </dsp:nvSpPr>
      <dsp:spPr>
        <a:xfrm>
          <a:off x="6046347" y="1817782"/>
          <a:ext cx="1599634" cy="1015768"/>
        </a:xfrm>
        <a:prstGeom prst="roundRect">
          <a:avLst>
            <a:gd name="adj" fmla="val 10000"/>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b="1" kern="1200" dirty="0"/>
            <a:t>Externas</a:t>
          </a:r>
          <a:r>
            <a:rPr lang="es-ES" sz="1100" kern="1200" dirty="0"/>
            <a:t>: Penetran las líneas aéreas externas a consecuencia de rayo. </a:t>
          </a:r>
        </a:p>
      </dsp:txBody>
      <dsp:txXfrm>
        <a:off x="6076098" y="1847533"/>
        <a:ext cx="1540132" cy="956266"/>
      </dsp:txXfrm>
    </dsp:sp>
    <dsp:sp modelId="{A438ACAC-5B4E-A943-AFB5-389A975F53FC}">
      <dsp:nvSpPr>
        <dsp:cNvPr id="0" name=""/>
        <dsp:cNvSpPr/>
      </dsp:nvSpPr>
      <dsp:spPr>
        <a:xfrm>
          <a:off x="3913501" y="3129927"/>
          <a:ext cx="1599634" cy="101576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DA0C8B-09F2-514A-A90F-2639C60550CE}">
      <dsp:nvSpPr>
        <dsp:cNvPr id="0" name=""/>
        <dsp:cNvSpPr/>
      </dsp:nvSpPr>
      <dsp:spPr>
        <a:xfrm>
          <a:off x="4091238" y="3298777"/>
          <a:ext cx="1599634" cy="101576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t>Conducidas.- Rayo cae directamente </a:t>
          </a:r>
        </a:p>
      </dsp:txBody>
      <dsp:txXfrm>
        <a:off x="4120989" y="3328528"/>
        <a:ext cx="1540132" cy="956266"/>
      </dsp:txXfrm>
    </dsp:sp>
    <dsp:sp modelId="{A2466A6D-AC9C-9C4E-A5EB-A5B9910C11FA}">
      <dsp:nvSpPr>
        <dsp:cNvPr id="0" name=""/>
        <dsp:cNvSpPr/>
      </dsp:nvSpPr>
      <dsp:spPr>
        <a:xfrm>
          <a:off x="5868610" y="3129927"/>
          <a:ext cx="1599634" cy="101576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1A8EA6-6D10-0A4C-8549-925B7F53301E}">
      <dsp:nvSpPr>
        <dsp:cNvPr id="0" name=""/>
        <dsp:cNvSpPr/>
      </dsp:nvSpPr>
      <dsp:spPr>
        <a:xfrm>
          <a:off x="6046347" y="3298777"/>
          <a:ext cx="1599634" cy="101576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t>Inducidas.- Rayo cae próximo a la línea </a:t>
          </a:r>
        </a:p>
      </dsp:txBody>
      <dsp:txXfrm>
        <a:off x="6076098" y="3328528"/>
        <a:ext cx="1540132" cy="956266"/>
      </dsp:txXfrm>
    </dsp:sp>
    <dsp:sp modelId="{DA22F430-6414-B942-9872-AEFC70CB7754}">
      <dsp:nvSpPr>
        <dsp:cNvPr id="0" name=""/>
        <dsp:cNvSpPr/>
      </dsp:nvSpPr>
      <dsp:spPr>
        <a:xfrm>
          <a:off x="7823720" y="3129927"/>
          <a:ext cx="1599634" cy="101576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97B081-EEBD-AB4D-A2B9-154BB93C34E3}">
      <dsp:nvSpPr>
        <dsp:cNvPr id="0" name=""/>
        <dsp:cNvSpPr/>
      </dsp:nvSpPr>
      <dsp:spPr>
        <a:xfrm>
          <a:off x="8001457" y="3298777"/>
          <a:ext cx="1599634" cy="101576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t>Aumento de Potencial de tierra .- cae suelo o en estructura conectada al tierra</a:t>
          </a:r>
        </a:p>
      </dsp:txBody>
      <dsp:txXfrm>
        <a:off x="8031208" y="3328528"/>
        <a:ext cx="1540132" cy="9562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7A8F55-F98D-2241-BA3D-6BFACB75F2DD}">
      <dsp:nvSpPr>
        <dsp:cNvPr id="0" name=""/>
        <dsp:cNvSpPr/>
      </dsp:nvSpPr>
      <dsp:spPr>
        <a:xfrm>
          <a:off x="8441" y="650246"/>
          <a:ext cx="5046048" cy="2018419"/>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s-ES" sz="2100" kern="1200" dirty="0"/>
            <a:t>Un dispositivo sobretensiones interruptor controlado por tensión </a:t>
          </a:r>
        </a:p>
      </dsp:txBody>
      <dsp:txXfrm>
        <a:off x="1017651" y="650246"/>
        <a:ext cx="3027629" cy="2018419"/>
      </dsp:txXfrm>
    </dsp:sp>
    <dsp:sp modelId="{1429820C-7BBA-2A4F-BC7C-48CFC69233EA}">
      <dsp:nvSpPr>
        <dsp:cNvPr id="0" name=""/>
        <dsp:cNvSpPr/>
      </dsp:nvSpPr>
      <dsp:spPr>
        <a:xfrm>
          <a:off x="4549885" y="650246"/>
          <a:ext cx="5046048" cy="2018419"/>
        </a:xfrm>
        <a:prstGeom prst="chevron">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s-ES" sz="2100" kern="1200" dirty="0"/>
            <a:t>Los limitadores de sobretensión son utilizados limitar sobretensiones transitorias y derivar ondas de corriente no deseada a tierra </a:t>
          </a:r>
        </a:p>
      </dsp:txBody>
      <dsp:txXfrm>
        <a:off x="5559095" y="650246"/>
        <a:ext cx="3027629" cy="20184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D559A-E573-CC4F-B5AE-7BCBF0898D35}">
      <dsp:nvSpPr>
        <dsp:cNvPr id="0" name=""/>
        <dsp:cNvSpPr/>
      </dsp:nvSpPr>
      <dsp:spPr>
        <a:xfrm>
          <a:off x="2425421" y="0"/>
          <a:ext cx="2112681" cy="1056340"/>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s-ES" sz="2700" kern="1200" dirty="0"/>
            <a:t> Protecciones Primarias </a:t>
          </a:r>
        </a:p>
      </dsp:txBody>
      <dsp:txXfrm>
        <a:off x="2456360" y="30939"/>
        <a:ext cx="2050803" cy="994462"/>
      </dsp:txXfrm>
    </dsp:sp>
    <dsp:sp modelId="{4987FC4E-98AC-A54C-85BC-ECEB31273E87}">
      <dsp:nvSpPr>
        <dsp:cNvPr id="0" name=""/>
        <dsp:cNvSpPr/>
      </dsp:nvSpPr>
      <dsp:spPr>
        <a:xfrm>
          <a:off x="2636689" y="1056340"/>
          <a:ext cx="211268" cy="793836"/>
        </a:xfrm>
        <a:custGeom>
          <a:avLst/>
          <a:gdLst/>
          <a:ahLst/>
          <a:cxnLst/>
          <a:rect l="0" t="0" r="0" b="0"/>
          <a:pathLst>
            <a:path>
              <a:moveTo>
                <a:pt x="0" y="0"/>
              </a:moveTo>
              <a:lnTo>
                <a:pt x="0" y="793836"/>
              </a:lnTo>
              <a:lnTo>
                <a:pt x="211268" y="793836"/>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AFA0E4-0E6C-E149-880C-BDA845DC878E}">
      <dsp:nvSpPr>
        <dsp:cNvPr id="0" name=""/>
        <dsp:cNvSpPr/>
      </dsp:nvSpPr>
      <dsp:spPr>
        <a:xfrm>
          <a:off x="2847957" y="1322006"/>
          <a:ext cx="1690144" cy="1056340"/>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s-ES" sz="1400" kern="1200" dirty="0"/>
            <a:t>Caída directa de rayo.</a:t>
          </a:r>
        </a:p>
      </dsp:txBody>
      <dsp:txXfrm>
        <a:off x="2878896" y="1352945"/>
        <a:ext cx="1628266" cy="994462"/>
      </dsp:txXfrm>
    </dsp:sp>
    <dsp:sp modelId="{4C4B2343-020C-6E47-BF52-46DDC221385E}">
      <dsp:nvSpPr>
        <dsp:cNvPr id="0" name=""/>
        <dsp:cNvSpPr/>
      </dsp:nvSpPr>
      <dsp:spPr>
        <a:xfrm>
          <a:off x="2636689" y="1056340"/>
          <a:ext cx="211268" cy="2114261"/>
        </a:xfrm>
        <a:custGeom>
          <a:avLst/>
          <a:gdLst/>
          <a:ahLst/>
          <a:cxnLst/>
          <a:rect l="0" t="0" r="0" b="0"/>
          <a:pathLst>
            <a:path>
              <a:moveTo>
                <a:pt x="0" y="0"/>
              </a:moveTo>
              <a:lnTo>
                <a:pt x="0" y="2114261"/>
              </a:lnTo>
              <a:lnTo>
                <a:pt x="211268" y="2114261"/>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0E45E6-E4AC-DE45-913A-3EF0A2648695}">
      <dsp:nvSpPr>
        <dsp:cNvPr id="0" name=""/>
        <dsp:cNvSpPr/>
      </dsp:nvSpPr>
      <dsp:spPr>
        <a:xfrm>
          <a:off x="2847957" y="2642432"/>
          <a:ext cx="1690144" cy="1056340"/>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336926"/>
              <a:satOff val="-1589"/>
              <a:lumOff val="39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s-ES" sz="1400" kern="1200" dirty="0"/>
            <a:t>Captador de un conductor eléctrico y la puesta a tierra  </a:t>
          </a:r>
        </a:p>
      </dsp:txBody>
      <dsp:txXfrm>
        <a:off x="2878896" y="2673371"/>
        <a:ext cx="1628266" cy="994462"/>
      </dsp:txXfrm>
    </dsp:sp>
    <dsp:sp modelId="{17030BF4-D85F-084A-9809-DF880FEAF480}">
      <dsp:nvSpPr>
        <dsp:cNvPr id="0" name=""/>
        <dsp:cNvSpPr/>
      </dsp:nvSpPr>
      <dsp:spPr>
        <a:xfrm>
          <a:off x="2636689" y="1056340"/>
          <a:ext cx="211268" cy="3434687"/>
        </a:xfrm>
        <a:custGeom>
          <a:avLst/>
          <a:gdLst/>
          <a:ahLst/>
          <a:cxnLst/>
          <a:rect l="0" t="0" r="0" b="0"/>
          <a:pathLst>
            <a:path>
              <a:moveTo>
                <a:pt x="0" y="0"/>
              </a:moveTo>
              <a:lnTo>
                <a:pt x="0" y="3434687"/>
              </a:lnTo>
              <a:lnTo>
                <a:pt x="211268" y="3434687"/>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F0A29F-A336-9646-8576-AD4AB925C69A}">
      <dsp:nvSpPr>
        <dsp:cNvPr id="0" name=""/>
        <dsp:cNvSpPr/>
      </dsp:nvSpPr>
      <dsp:spPr>
        <a:xfrm>
          <a:off x="2847957" y="3962857"/>
          <a:ext cx="1690144" cy="1056340"/>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673852"/>
              <a:satOff val="-3178"/>
              <a:lumOff val="7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s-ES" sz="1400" kern="1200" dirty="0"/>
            <a:t>Captan rayos, derivan a tierra y los dispersan en tierra. </a:t>
          </a:r>
        </a:p>
      </dsp:txBody>
      <dsp:txXfrm>
        <a:off x="2878896" y="3993796"/>
        <a:ext cx="1628266" cy="994462"/>
      </dsp:txXfrm>
    </dsp:sp>
    <dsp:sp modelId="{735FF000-6817-514C-AE5D-E7811CA1FB74}">
      <dsp:nvSpPr>
        <dsp:cNvPr id="0" name=""/>
        <dsp:cNvSpPr/>
      </dsp:nvSpPr>
      <dsp:spPr>
        <a:xfrm>
          <a:off x="5066272" y="1580"/>
          <a:ext cx="2112681" cy="1056340"/>
        </a:xfrm>
        <a:prstGeom prst="roundRect">
          <a:avLst>
            <a:gd name="adj" fmla="val 10000"/>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s-ES" sz="2700" kern="1200" dirty="0"/>
            <a:t>Protecciones Secundarias  </a:t>
          </a:r>
        </a:p>
      </dsp:txBody>
      <dsp:txXfrm>
        <a:off x="5097211" y="32519"/>
        <a:ext cx="2050803" cy="994462"/>
      </dsp:txXfrm>
    </dsp:sp>
    <dsp:sp modelId="{9460BA32-7D2D-5F43-A264-CE936BF6729C}">
      <dsp:nvSpPr>
        <dsp:cNvPr id="0" name=""/>
        <dsp:cNvSpPr/>
      </dsp:nvSpPr>
      <dsp:spPr>
        <a:xfrm>
          <a:off x="5277540" y="1057921"/>
          <a:ext cx="211268" cy="792255"/>
        </a:xfrm>
        <a:custGeom>
          <a:avLst/>
          <a:gdLst/>
          <a:ahLst/>
          <a:cxnLst/>
          <a:rect l="0" t="0" r="0" b="0"/>
          <a:pathLst>
            <a:path>
              <a:moveTo>
                <a:pt x="0" y="0"/>
              </a:moveTo>
              <a:lnTo>
                <a:pt x="0" y="792255"/>
              </a:lnTo>
              <a:lnTo>
                <a:pt x="211268" y="792255"/>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FF9AA8-54A7-9847-9180-4200DD621C8F}">
      <dsp:nvSpPr>
        <dsp:cNvPr id="0" name=""/>
        <dsp:cNvSpPr/>
      </dsp:nvSpPr>
      <dsp:spPr>
        <a:xfrm>
          <a:off x="5488808" y="1322006"/>
          <a:ext cx="1690144" cy="1056340"/>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1010778"/>
              <a:satOff val="-4766"/>
              <a:lumOff val="11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s-ES" sz="1400" kern="1200" dirty="0"/>
            <a:t>Descargar los efectos de sobretensiones </a:t>
          </a:r>
        </a:p>
      </dsp:txBody>
      <dsp:txXfrm>
        <a:off x="5519747" y="1352945"/>
        <a:ext cx="1628266" cy="994462"/>
      </dsp:txXfrm>
    </dsp:sp>
    <dsp:sp modelId="{EC23FA77-0EED-C743-8955-F8A72D337A5E}">
      <dsp:nvSpPr>
        <dsp:cNvPr id="0" name=""/>
        <dsp:cNvSpPr/>
      </dsp:nvSpPr>
      <dsp:spPr>
        <a:xfrm>
          <a:off x="5277540" y="1057921"/>
          <a:ext cx="211268" cy="2112681"/>
        </a:xfrm>
        <a:custGeom>
          <a:avLst/>
          <a:gdLst/>
          <a:ahLst/>
          <a:cxnLst/>
          <a:rect l="0" t="0" r="0" b="0"/>
          <a:pathLst>
            <a:path>
              <a:moveTo>
                <a:pt x="0" y="0"/>
              </a:moveTo>
              <a:lnTo>
                <a:pt x="0" y="2112681"/>
              </a:lnTo>
              <a:lnTo>
                <a:pt x="211268" y="2112681"/>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5406C1-F0E0-7942-8C09-40032E4A4041}">
      <dsp:nvSpPr>
        <dsp:cNvPr id="0" name=""/>
        <dsp:cNvSpPr/>
      </dsp:nvSpPr>
      <dsp:spPr>
        <a:xfrm>
          <a:off x="5488808" y="2642432"/>
          <a:ext cx="1690144" cy="1056340"/>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1347705"/>
              <a:satOff val="-6355"/>
              <a:lumOff val="156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s-ES" sz="1400" kern="1200" dirty="0"/>
            <a:t>Explosores y </a:t>
          </a:r>
          <a:r>
            <a:rPr lang="es-ES" sz="1400" kern="1200" dirty="0" err="1"/>
            <a:t>autovalvulas</a:t>
          </a:r>
          <a:r>
            <a:rPr lang="es-ES" sz="1400" kern="1200" dirty="0"/>
            <a:t> para A.T y los limitadores de sobretensión  </a:t>
          </a:r>
        </a:p>
      </dsp:txBody>
      <dsp:txXfrm>
        <a:off x="5519747" y="2673371"/>
        <a:ext cx="1628266" cy="994462"/>
      </dsp:txXfrm>
    </dsp:sp>
    <dsp:sp modelId="{580E0E77-2E2F-0A43-BCDD-186454F87430}">
      <dsp:nvSpPr>
        <dsp:cNvPr id="0" name=""/>
        <dsp:cNvSpPr/>
      </dsp:nvSpPr>
      <dsp:spPr>
        <a:xfrm>
          <a:off x="5277540" y="1057921"/>
          <a:ext cx="211268" cy="3433106"/>
        </a:xfrm>
        <a:custGeom>
          <a:avLst/>
          <a:gdLst/>
          <a:ahLst/>
          <a:cxnLst/>
          <a:rect l="0" t="0" r="0" b="0"/>
          <a:pathLst>
            <a:path>
              <a:moveTo>
                <a:pt x="0" y="0"/>
              </a:moveTo>
              <a:lnTo>
                <a:pt x="0" y="3433106"/>
              </a:lnTo>
              <a:lnTo>
                <a:pt x="211268" y="3433106"/>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9F7232-C0E7-1D4D-A345-C0DFE46884EB}">
      <dsp:nvSpPr>
        <dsp:cNvPr id="0" name=""/>
        <dsp:cNvSpPr/>
      </dsp:nvSpPr>
      <dsp:spPr>
        <a:xfrm>
          <a:off x="5488808" y="3962857"/>
          <a:ext cx="1690144" cy="1056340"/>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1684631"/>
              <a:satOff val="-7944"/>
              <a:lumOff val="196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s-ES" sz="1400" kern="1200" dirty="0"/>
            <a:t>Serie y paralelo </a:t>
          </a:r>
        </a:p>
      </dsp:txBody>
      <dsp:txXfrm>
        <a:off x="5519747" y="3993796"/>
        <a:ext cx="1628266" cy="9944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05C13-249C-EA41-AA56-A706C1E3316E}">
      <dsp:nvSpPr>
        <dsp:cNvPr id="0" name=""/>
        <dsp:cNvSpPr/>
      </dsp:nvSpPr>
      <dsp:spPr>
        <a:xfrm>
          <a:off x="1326838" y="2154589"/>
          <a:ext cx="1554083" cy="205953"/>
        </a:xfrm>
        <a:custGeom>
          <a:avLst/>
          <a:gdLst/>
          <a:ahLst/>
          <a:cxnLst/>
          <a:rect l="0" t="0" r="0" b="0"/>
          <a:pathLst>
            <a:path>
              <a:moveTo>
                <a:pt x="0" y="205953"/>
              </a:moveTo>
              <a:lnTo>
                <a:pt x="1554083" y="205953"/>
              </a:lnTo>
              <a:lnTo>
                <a:pt x="1554083"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628B28-FE08-FC4C-A87B-50B3C4BD798F}">
      <dsp:nvSpPr>
        <dsp:cNvPr id="0" name=""/>
        <dsp:cNvSpPr/>
      </dsp:nvSpPr>
      <dsp:spPr>
        <a:xfrm>
          <a:off x="5896796" y="3965633"/>
          <a:ext cx="772937" cy="91440"/>
        </a:xfrm>
        <a:custGeom>
          <a:avLst/>
          <a:gdLst/>
          <a:ahLst/>
          <a:cxnLst/>
          <a:rect l="0" t="0" r="0" b="0"/>
          <a:pathLst>
            <a:path>
              <a:moveTo>
                <a:pt x="0" y="45720"/>
              </a:moveTo>
              <a:lnTo>
                <a:pt x="772937" y="45720"/>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9CCC0A-0575-6146-B9B3-B6431CC26629}">
      <dsp:nvSpPr>
        <dsp:cNvPr id="0" name=""/>
        <dsp:cNvSpPr/>
      </dsp:nvSpPr>
      <dsp:spPr>
        <a:xfrm>
          <a:off x="1326838" y="2360543"/>
          <a:ext cx="3223843" cy="1650809"/>
        </a:xfrm>
        <a:custGeom>
          <a:avLst/>
          <a:gdLst/>
          <a:ahLst/>
          <a:cxnLst/>
          <a:rect l="0" t="0" r="0" b="0"/>
          <a:pathLst>
            <a:path>
              <a:moveTo>
                <a:pt x="0" y="0"/>
              </a:moveTo>
              <a:lnTo>
                <a:pt x="2894316" y="0"/>
              </a:lnTo>
              <a:lnTo>
                <a:pt x="2894316" y="1650809"/>
              </a:lnTo>
              <a:lnTo>
                <a:pt x="3223843" y="165080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1BBAA8-AC74-B440-B241-8B22CB2DC4BD}">
      <dsp:nvSpPr>
        <dsp:cNvPr id="0" name=""/>
        <dsp:cNvSpPr/>
      </dsp:nvSpPr>
      <dsp:spPr>
        <a:xfrm>
          <a:off x="5896796" y="2314823"/>
          <a:ext cx="772937" cy="91440"/>
        </a:xfrm>
        <a:custGeom>
          <a:avLst/>
          <a:gdLst/>
          <a:ahLst/>
          <a:cxnLst/>
          <a:rect l="0" t="0" r="0" b="0"/>
          <a:pathLst>
            <a:path>
              <a:moveTo>
                <a:pt x="0" y="45720"/>
              </a:moveTo>
              <a:lnTo>
                <a:pt x="772937" y="45720"/>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8009C6-F2D9-5145-96FE-321543834C41}">
      <dsp:nvSpPr>
        <dsp:cNvPr id="0" name=""/>
        <dsp:cNvSpPr/>
      </dsp:nvSpPr>
      <dsp:spPr>
        <a:xfrm>
          <a:off x="1326838" y="2314823"/>
          <a:ext cx="3223843" cy="91440"/>
        </a:xfrm>
        <a:custGeom>
          <a:avLst/>
          <a:gdLst/>
          <a:ahLst/>
          <a:cxnLst/>
          <a:rect l="0" t="0" r="0" b="0"/>
          <a:pathLst>
            <a:path>
              <a:moveTo>
                <a:pt x="0" y="45720"/>
              </a:moveTo>
              <a:lnTo>
                <a:pt x="3223843"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A0A1DA-EA8E-854B-B84C-4DE87E135DE7}">
      <dsp:nvSpPr>
        <dsp:cNvPr id="0" name=""/>
        <dsp:cNvSpPr/>
      </dsp:nvSpPr>
      <dsp:spPr>
        <a:xfrm>
          <a:off x="5896796" y="664013"/>
          <a:ext cx="772937" cy="91440"/>
        </a:xfrm>
        <a:custGeom>
          <a:avLst/>
          <a:gdLst/>
          <a:ahLst/>
          <a:cxnLst/>
          <a:rect l="0" t="0" r="0" b="0"/>
          <a:pathLst>
            <a:path>
              <a:moveTo>
                <a:pt x="0" y="45720"/>
              </a:moveTo>
              <a:lnTo>
                <a:pt x="772937" y="45720"/>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809038-7FCF-624D-84DB-CAA1F94C85B9}">
      <dsp:nvSpPr>
        <dsp:cNvPr id="0" name=""/>
        <dsp:cNvSpPr/>
      </dsp:nvSpPr>
      <dsp:spPr>
        <a:xfrm>
          <a:off x="1326838" y="709733"/>
          <a:ext cx="3223843" cy="1650809"/>
        </a:xfrm>
        <a:custGeom>
          <a:avLst/>
          <a:gdLst/>
          <a:ahLst/>
          <a:cxnLst/>
          <a:rect l="0" t="0" r="0" b="0"/>
          <a:pathLst>
            <a:path>
              <a:moveTo>
                <a:pt x="0" y="1650809"/>
              </a:moveTo>
              <a:lnTo>
                <a:pt x="2894316" y="1650809"/>
              </a:lnTo>
              <a:lnTo>
                <a:pt x="2894316" y="0"/>
              </a:lnTo>
              <a:lnTo>
                <a:pt x="3223843"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E63335-5BC6-AE4F-A208-223623B896E6}">
      <dsp:nvSpPr>
        <dsp:cNvPr id="0" name=""/>
        <dsp:cNvSpPr/>
      </dsp:nvSpPr>
      <dsp:spPr>
        <a:xfrm>
          <a:off x="0" y="1858015"/>
          <a:ext cx="1326838" cy="1005055"/>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s-ES" sz="1900" kern="1200" dirty="0">
              <a:solidFill>
                <a:schemeClr val="tx1"/>
              </a:solidFill>
            </a:rPr>
            <a:t>Protecciones  Escalona </a:t>
          </a:r>
        </a:p>
      </dsp:txBody>
      <dsp:txXfrm>
        <a:off x="0" y="1858015"/>
        <a:ext cx="1326838" cy="1005055"/>
      </dsp:txXfrm>
    </dsp:sp>
    <dsp:sp modelId="{16549F63-AE5E-3D47-AC2F-5604408747EA}">
      <dsp:nvSpPr>
        <dsp:cNvPr id="0" name=""/>
        <dsp:cNvSpPr/>
      </dsp:nvSpPr>
      <dsp:spPr>
        <a:xfrm>
          <a:off x="4550681" y="207205"/>
          <a:ext cx="1346115" cy="100505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s-ES" sz="1900" kern="1200" dirty="0">
              <a:solidFill>
                <a:schemeClr val="tx1"/>
              </a:solidFill>
            </a:rPr>
            <a:t>Basta </a:t>
          </a:r>
        </a:p>
      </dsp:txBody>
      <dsp:txXfrm>
        <a:off x="4550681" y="207205"/>
        <a:ext cx="1346115" cy="1005055"/>
      </dsp:txXfrm>
    </dsp:sp>
    <dsp:sp modelId="{6D65897B-4309-C34B-8040-158BE85B5D62}">
      <dsp:nvSpPr>
        <dsp:cNvPr id="0" name=""/>
        <dsp:cNvSpPr/>
      </dsp:nvSpPr>
      <dsp:spPr>
        <a:xfrm>
          <a:off x="6669733" y="90282"/>
          <a:ext cx="3777492" cy="123890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just" defTabSz="844550">
            <a:lnSpc>
              <a:spcPct val="90000"/>
            </a:lnSpc>
            <a:spcBef>
              <a:spcPct val="0"/>
            </a:spcBef>
            <a:spcAft>
              <a:spcPct val="35000"/>
            </a:spcAft>
            <a:buNone/>
          </a:pPr>
          <a:r>
            <a:rPr lang="es-ES" sz="1900" kern="1200" dirty="0">
              <a:solidFill>
                <a:schemeClr val="tx1"/>
              </a:solidFill>
            </a:rPr>
            <a:t>Descargadores de protección frente a corrientes de rayo.  </a:t>
          </a:r>
        </a:p>
        <a:p>
          <a:pPr marL="0" lvl="0" indent="0" algn="just" defTabSz="844550">
            <a:lnSpc>
              <a:spcPct val="90000"/>
            </a:lnSpc>
            <a:spcBef>
              <a:spcPct val="0"/>
            </a:spcBef>
            <a:spcAft>
              <a:spcPct val="35000"/>
            </a:spcAft>
            <a:buNone/>
          </a:pPr>
          <a:r>
            <a:rPr lang="es-ES" sz="1900" kern="1200" dirty="0">
              <a:solidFill>
                <a:schemeClr val="tx1"/>
              </a:solidFill>
            </a:rPr>
            <a:t>Lo mas cerca de la acometida de BT</a:t>
          </a:r>
        </a:p>
      </dsp:txBody>
      <dsp:txXfrm>
        <a:off x="6669733" y="90282"/>
        <a:ext cx="3777492" cy="1238901"/>
      </dsp:txXfrm>
    </dsp:sp>
    <dsp:sp modelId="{E8E28A1D-B7A3-7B40-8D50-2EC83055493F}">
      <dsp:nvSpPr>
        <dsp:cNvPr id="0" name=""/>
        <dsp:cNvSpPr/>
      </dsp:nvSpPr>
      <dsp:spPr>
        <a:xfrm>
          <a:off x="4550681" y="1858015"/>
          <a:ext cx="1346115" cy="100505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s-ES" sz="1900" kern="1200" dirty="0">
              <a:solidFill>
                <a:schemeClr val="tx1"/>
              </a:solidFill>
            </a:rPr>
            <a:t>Media </a:t>
          </a:r>
        </a:p>
      </dsp:txBody>
      <dsp:txXfrm>
        <a:off x="4550681" y="1858015"/>
        <a:ext cx="1346115" cy="1005055"/>
      </dsp:txXfrm>
    </dsp:sp>
    <dsp:sp modelId="{01485FFB-8C1C-1C4E-AC95-89B93D093FAC}">
      <dsp:nvSpPr>
        <dsp:cNvPr id="0" name=""/>
        <dsp:cNvSpPr/>
      </dsp:nvSpPr>
      <dsp:spPr>
        <a:xfrm>
          <a:off x="6669733" y="1741092"/>
          <a:ext cx="3777492" cy="123890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just" defTabSz="844550">
            <a:lnSpc>
              <a:spcPct val="90000"/>
            </a:lnSpc>
            <a:spcBef>
              <a:spcPct val="0"/>
            </a:spcBef>
            <a:spcAft>
              <a:spcPct val="35000"/>
            </a:spcAft>
            <a:buNone/>
          </a:pPr>
          <a:r>
            <a:rPr lang="es-ES" sz="1900" kern="1200" dirty="0">
              <a:solidFill>
                <a:schemeClr val="tx1"/>
              </a:solidFill>
            </a:rPr>
            <a:t>Descargadores de protección contra sobretensiones ocasionada por descargas de rayo indirectas.</a:t>
          </a:r>
        </a:p>
        <a:p>
          <a:pPr marL="0" lvl="0" indent="0" algn="just" defTabSz="844550">
            <a:lnSpc>
              <a:spcPct val="90000"/>
            </a:lnSpc>
            <a:spcBef>
              <a:spcPct val="0"/>
            </a:spcBef>
            <a:spcAft>
              <a:spcPct val="35000"/>
            </a:spcAft>
            <a:buNone/>
          </a:pPr>
          <a:r>
            <a:rPr lang="es-ES" sz="1900" kern="1200" dirty="0">
              <a:solidFill>
                <a:schemeClr val="tx1"/>
              </a:solidFill>
            </a:rPr>
            <a:t>Se instalan en cuadros de distribución  </a:t>
          </a:r>
        </a:p>
      </dsp:txBody>
      <dsp:txXfrm>
        <a:off x="6669733" y="1741092"/>
        <a:ext cx="3777492" cy="1238901"/>
      </dsp:txXfrm>
    </dsp:sp>
    <dsp:sp modelId="{9485F3B4-55B4-4D47-8F86-0194E1797E81}">
      <dsp:nvSpPr>
        <dsp:cNvPr id="0" name=""/>
        <dsp:cNvSpPr/>
      </dsp:nvSpPr>
      <dsp:spPr>
        <a:xfrm>
          <a:off x="4550681" y="3508825"/>
          <a:ext cx="1346115" cy="100505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s-ES" sz="1900" kern="1200" dirty="0">
              <a:solidFill>
                <a:schemeClr val="tx1"/>
              </a:solidFill>
            </a:rPr>
            <a:t>Fina </a:t>
          </a:r>
        </a:p>
      </dsp:txBody>
      <dsp:txXfrm>
        <a:off x="4550681" y="3508825"/>
        <a:ext cx="1346115" cy="1005055"/>
      </dsp:txXfrm>
    </dsp:sp>
    <dsp:sp modelId="{28E9ED1E-F7F8-D642-B79C-99D81A5CB080}">
      <dsp:nvSpPr>
        <dsp:cNvPr id="0" name=""/>
        <dsp:cNvSpPr/>
      </dsp:nvSpPr>
      <dsp:spPr>
        <a:xfrm>
          <a:off x="6669733" y="3391902"/>
          <a:ext cx="3777492" cy="123890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just" defTabSz="844550">
            <a:lnSpc>
              <a:spcPct val="90000"/>
            </a:lnSpc>
            <a:spcBef>
              <a:spcPct val="0"/>
            </a:spcBef>
            <a:spcAft>
              <a:spcPct val="35000"/>
            </a:spcAft>
            <a:buNone/>
          </a:pPr>
          <a:r>
            <a:rPr lang="es-ES" sz="1900" kern="1200" dirty="0">
              <a:solidFill>
                <a:schemeClr val="tx1"/>
              </a:solidFill>
            </a:rPr>
            <a:t>Descargadores de protección para equipos finales.</a:t>
          </a:r>
        </a:p>
        <a:p>
          <a:pPr marL="0" lvl="0" indent="0" algn="just" defTabSz="844550">
            <a:lnSpc>
              <a:spcPct val="90000"/>
            </a:lnSpc>
            <a:spcBef>
              <a:spcPct val="0"/>
            </a:spcBef>
            <a:spcAft>
              <a:spcPct val="35000"/>
            </a:spcAft>
            <a:buNone/>
          </a:pPr>
          <a:r>
            <a:rPr lang="es-ES" sz="1900" kern="1200" dirty="0">
              <a:solidFill>
                <a:schemeClr val="tx1"/>
              </a:solidFill>
            </a:rPr>
            <a:t>Se instalan lo mas cerca al equipo a proteger.  </a:t>
          </a:r>
        </a:p>
      </dsp:txBody>
      <dsp:txXfrm>
        <a:off x="6669733" y="3391902"/>
        <a:ext cx="3777492" cy="1238901"/>
      </dsp:txXfrm>
    </dsp:sp>
    <dsp:sp modelId="{88FBF3F7-3F69-C64C-8750-EFB5538A09A2}">
      <dsp:nvSpPr>
        <dsp:cNvPr id="0" name=""/>
        <dsp:cNvSpPr/>
      </dsp:nvSpPr>
      <dsp:spPr>
        <a:xfrm>
          <a:off x="2217502" y="1149533"/>
          <a:ext cx="1326838" cy="1005055"/>
        </a:xfrm>
        <a:prstGeom prst="rect">
          <a:avLst/>
        </a:prstGeom>
        <a:solidFill>
          <a:schemeClr val="accent6">
            <a:hueOff val="0"/>
            <a:satOff val="0"/>
            <a:lumOff val="0"/>
            <a:alphaOff val="0"/>
          </a:schemeClr>
        </a:solidFill>
        <a:ln w="15875"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s-ES" sz="1900" kern="1200" dirty="0">
              <a:solidFill>
                <a:schemeClr val="tx1"/>
              </a:solidFill>
            </a:rPr>
            <a:t>Niveles </a:t>
          </a:r>
        </a:p>
      </dsp:txBody>
      <dsp:txXfrm>
        <a:off x="2217502" y="1149533"/>
        <a:ext cx="1326838" cy="100505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DA8A3D-58F1-E94B-8467-C301434E7C29}">
      <dsp:nvSpPr>
        <dsp:cNvPr id="0" name=""/>
        <dsp:cNvSpPr/>
      </dsp:nvSpPr>
      <dsp:spPr>
        <a:xfrm>
          <a:off x="3841750" y="421"/>
          <a:ext cx="5762625" cy="1642283"/>
        </a:xfrm>
        <a:prstGeom prst="rightArrow">
          <a:avLst>
            <a:gd name="adj1" fmla="val 75000"/>
            <a:gd name="adj2" fmla="val 50000"/>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es-ES" sz="2500" kern="1200" dirty="0"/>
            <a:t>LIMITADOR SE CONECTA ENTRE CONDUCTORES ACTIVO Y TIERRA </a:t>
          </a:r>
        </a:p>
        <a:p>
          <a:pPr marL="228600" lvl="1" indent="-228600" algn="l" defTabSz="1111250">
            <a:lnSpc>
              <a:spcPct val="90000"/>
            </a:lnSpc>
            <a:spcBef>
              <a:spcPct val="0"/>
            </a:spcBef>
            <a:spcAft>
              <a:spcPct val="15000"/>
            </a:spcAft>
            <a:buChar char="•"/>
          </a:pPr>
          <a:r>
            <a:rPr lang="es-ES" sz="2500" kern="1200" dirty="0"/>
            <a:t>Protecciones basta y media </a:t>
          </a:r>
        </a:p>
      </dsp:txBody>
      <dsp:txXfrm>
        <a:off x="3841750" y="205706"/>
        <a:ext cx="5146769" cy="1231713"/>
      </dsp:txXfrm>
    </dsp:sp>
    <dsp:sp modelId="{6DC2BDF2-8B25-C441-83AA-E38A098D1AD4}">
      <dsp:nvSpPr>
        <dsp:cNvPr id="0" name=""/>
        <dsp:cNvSpPr/>
      </dsp:nvSpPr>
      <dsp:spPr>
        <a:xfrm>
          <a:off x="0" y="421"/>
          <a:ext cx="3841750" cy="1642283"/>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s-ES" sz="4200" kern="1200" dirty="0"/>
            <a:t>EN MODO COMÚN </a:t>
          </a:r>
        </a:p>
      </dsp:txBody>
      <dsp:txXfrm>
        <a:off x="80170" y="80591"/>
        <a:ext cx="3681410" cy="1481943"/>
      </dsp:txXfrm>
    </dsp:sp>
    <dsp:sp modelId="{800BC23E-187E-8448-97DE-E0A384BEEC10}">
      <dsp:nvSpPr>
        <dsp:cNvPr id="0" name=""/>
        <dsp:cNvSpPr/>
      </dsp:nvSpPr>
      <dsp:spPr>
        <a:xfrm>
          <a:off x="3841750" y="1806933"/>
          <a:ext cx="5762625" cy="1642283"/>
        </a:xfrm>
        <a:prstGeom prst="rightArrow">
          <a:avLst>
            <a:gd name="adj1" fmla="val 75000"/>
            <a:gd name="adj2" fmla="val 50000"/>
          </a:avLst>
        </a:prstGeom>
        <a:solidFill>
          <a:schemeClr val="accent5">
            <a:tint val="40000"/>
            <a:alpha val="90000"/>
            <a:hueOff val="-1775408"/>
            <a:satOff val="-5040"/>
            <a:lumOff val="151"/>
            <a:alphaOff val="0"/>
          </a:schemeClr>
        </a:solidFill>
        <a:ln w="15875" cap="flat" cmpd="sng" algn="ctr">
          <a:solidFill>
            <a:schemeClr val="accent5">
              <a:tint val="40000"/>
              <a:alpha val="90000"/>
              <a:hueOff val="-1775408"/>
              <a:satOff val="-5040"/>
              <a:lumOff val="1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es-ES" sz="2500" kern="1200" dirty="0"/>
            <a:t>LIMITADOR SE CONECTA ENTRE FASE Y NEUTRO  </a:t>
          </a:r>
        </a:p>
        <a:p>
          <a:pPr marL="228600" lvl="1" indent="-228600" algn="l" defTabSz="1111250">
            <a:lnSpc>
              <a:spcPct val="90000"/>
            </a:lnSpc>
            <a:spcBef>
              <a:spcPct val="0"/>
            </a:spcBef>
            <a:spcAft>
              <a:spcPct val="15000"/>
            </a:spcAft>
            <a:buChar char="•"/>
          </a:pPr>
          <a:r>
            <a:rPr lang="es-ES" sz="2500" kern="1200" dirty="0"/>
            <a:t>Protección fina </a:t>
          </a:r>
        </a:p>
      </dsp:txBody>
      <dsp:txXfrm>
        <a:off x="3841750" y="2012218"/>
        <a:ext cx="5146769" cy="1231713"/>
      </dsp:txXfrm>
    </dsp:sp>
    <dsp:sp modelId="{9C8A4911-D2DD-834A-B6E3-0B443C272F6C}">
      <dsp:nvSpPr>
        <dsp:cNvPr id="0" name=""/>
        <dsp:cNvSpPr/>
      </dsp:nvSpPr>
      <dsp:spPr>
        <a:xfrm>
          <a:off x="0" y="1806933"/>
          <a:ext cx="3841750" cy="1642283"/>
        </a:xfrm>
        <a:prstGeom prst="roundRect">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s-ES" sz="4200" kern="1200" dirty="0"/>
            <a:t>EN MODO DIFERENCIAL </a:t>
          </a:r>
        </a:p>
      </dsp:txBody>
      <dsp:txXfrm>
        <a:off x="80170" y="1887103"/>
        <a:ext cx="3681410" cy="148194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‹Nº›</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1447191" y="2824269"/>
            <a:ext cx="4645152" cy="2644457"/>
          </a:xfrm>
        </p:spPr>
        <p:txBody>
          <a:bodyPr/>
          <a:lstStyle/>
          <a:p>
            <a:pPr lvl="0"/>
            <a:r>
              <a:rPr lang="es-ES"/>
              <a:t>Editar los estilos de texto del patrón
Segundo nivel
Tercer nivel
Cuarto nivel
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
Segundo nivel
Tercer nivel
Cuarto nivel
Quinto nivel</a:t>
            </a:r>
            <a:endParaRPr lang="en-US" dirty="0"/>
          </a:p>
        </p:txBody>
      </p:sp>
      <p:sp>
        <p:nvSpPr>
          <p:cNvPr id="6" name="Content Placeholder 5"/>
          <p:cNvSpPr>
            <a:spLocks noGrp="1"/>
          </p:cNvSpPr>
          <p:nvPr>
            <p:ph sz="quarter" idx="4"/>
          </p:nvPr>
        </p:nvSpPr>
        <p:spPr>
          <a:xfrm>
            <a:off x="6412362" y="2821491"/>
            <a:ext cx="4645152" cy="2637371"/>
          </a:xfrm>
        </p:spPr>
        <p:txBody>
          <a:bodyPr/>
          <a:lstStyle/>
          <a:p>
            <a:pPr lvl="0"/>
            <a:r>
              <a:rPr lang="es-ES"/>
              <a:t>Editar los estilos de texto del patrón
Segundo nivel
Tercer nivel
Cuarto nivel
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a:t>Editar los estilos de texto del patrón
Segundo nivel
Tercer nivel
Cuarto nivel
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‹Nº›</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tiff"/><Relationship Id="rId3" Type="http://schemas.openxmlformats.org/officeDocument/2006/relationships/diagramLayout" Target="../diagrams/layout1.xml"/><Relationship Id="rId7" Type="http://schemas.openxmlformats.org/officeDocument/2006/relationships/image" Target="../media/image2.tif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4.tiff"/></Relationships>
</file>

<file path=ppt/slides/_rels/slide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5.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5.tif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1.tiff"/><Relationship Id="rId3" Type="http://schemas.openxmlformats.org/officeDocument/2006/relationships/diagramLayout" Target="../diagrams/layout3.xml"/><Relationship Id="rId7" Type="http://schemas.openxmlformats.org/officeDocument/2006/relationships/image" Target="../media/image20.tif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2.tiff"/><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10"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diagramQuickStyle" Target="../diagrams/quickStyle7.xml"/></Relationships>
</file>

<file path=ppt/slides/_rels/slide30.xml.rels><?xml version="1.0" encoding="UTF-8" standalone="yes"?>
<Relationships xmlns="http://schemas.openxmlformats.org/package/2006/relationships"><Relationship Id="rId8" Type="http://schemas.openxmlformats.org/officeDocument/2006/relationships/image" Target="../media/image34.tiff"/><Relationship Id="rId3" Type="http://schemas.openxmlformats.org/officeDocument/2006/relationships/diagramLayout" Target="../diagrams/layout8.xml"/><Relationship Id="rId7" Type="http://schemas.openxmlformats.org/officeDocument/2006/relationships/image" Target="../media/image33.tiff"/><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4.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tiff"/><Relationship Id="rId1" Type="http://schemas.openxmlformats.org/officeDocument/2006/relationships/slideLayout" Target="../slideLayouts/slideLayout2.xml"/><Relationship Id="rId4" Type="http://schemas.openxmlformats.org/officeDocument/2006/relationships/image" Target="../media/image38.tiff"/></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5D8C11-435B-4C4C-9D29-6DACFFFCFFBD}"/>
              </a:ext>
            </a:extLst>
          </p:cNvPr>
          <p:cNvSpPr>
            <a:spLocks noGrp="1"/>
          </p:cNvSpPr>
          <p:nvPr>
            <p:ph type="ctrTitle"/>
          </p:nvPr>
        </p:nvSpPr>
        <p:spPr/>
        <p:txBody>
          <a:bodyPr/>
          <a:lstStyle/>
          <a:p>
            <a:pPr algn="ctr"/>
            <a:r>
              <a:rPr lang="es-EC" dirty="0"/>
              <a:t>Interruptores automáticos </a:t>
            </a:r>
          </a:p>
        </p:txBody>
      </p:sp>
      <p:sp>
        <p:nvSpPr>
          <p:cNvPr id="3" name="Subtítulo 2">
            <a:extLst>
              <a:ext uri="{FF2B5EF4-FFF2-40B4-BE49-F238E27FC236}">
                <a16:creationId xmlns:a16="http://schemas.microsoft.com/office/drawing/2014/main" id="{5ECE3B95-E9D8-5941-B2E5-204770D2AF70}"/>
              </a:ext>
            </a:extLst>
          </p:cNvPr>
          <p:cNvSpPr>
            <a:spLocks noGrp="1"/>
          </p:cNvSpPr>
          <p:nvPr>
            <p:ph type="subTitle" idx="1"/>
          </p:nvPr>
        </p:nvSpPr>
        <p:spPr/>
        <p:txBody>
          <a:bodyPr/>
          <a:lstStyle/>
          <a:p>
            <a:pPr algn="r"/>
            <a:r>
              <a:rPr lang="es-EC" dirty="0"/>
              <a:t>Iv ciclo </a:t>
            </a:r>
          </a:p>
          <a:p>
            <a:pPr algn="r"/>
            <a:r>
              <a:rPr lang="es-EC" dirty="0"/>
              <a:t>Protecciones eléctricas </a:t>
            </a:r>
          </a:p>
        </p:txBody>
      </p:sp>
    </p:spTree>
    <p:extLst>
      <p:ext uri="{BB962C8B-B14F-4D97-AF65-F5344CB8AC3E}">
        <p14:creationId xmlns:p14="http://schemas.microsoft.com/office/powerpoint/2010/main" val="2286400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43382F-67A1-294E-8ED3-EB797B3E1476}"/>
              </a:ext>
            </a:extLst>
          </p:cNvPr>
          <p:cNvSpPr>
            <a:spLocks noGrp="1"/>
          </p:cNvSpPr>
          <p:nvPr>
            <p:ph type="title"/>
          </p:nvPr>
        </p:nvSpPr>
        <p:spPr/>
        <p:txBody>
          <a:bodyPr/>
          <a:lstStyle/>
          <a:p>
            <a:r>
              <a:rPr lang="es-EC" dirty="0"/>
              <a:t>Disyuntor magnético </a:t>
            </a:r>
          </a:p>
        </p:txBody>
      </p:sp>
      <p:graphicFrame>
        <p:nvGraphicFramePr>
          <p:cNvPr id="4" name="Marcador de contenido 3">
            <a:extLst>
              <a:ext uri="{FF2B5EF4-FFF2-40B4-BE49-F238E27FC236}">
                <a16:creationId xmlns:a16="http://schemas.microsoft.com/office/drawing/2014/main" id="{CB0872F3-9FCD-ED4F-BDEE-19215F490369}"/>
              </a:ext>
            </a:extLst>
          </p:cNvPr>
          <p:cNvGraphicFramePr>
            <a:graphicFrameLocks noGrp="1"/>
          </p:cNvGraphicFramePr>
          <p:nvPr>
            <p:ph idx="1"/>
            <p:extLst>
              <p:ext uri="{D42A27DB-BD31-4B8C-83A1-F6EECF244321}">
                <p14:modId xmlns:p14="http://schemas.microsoft.com/office/powerpoint/2010/main" val="2180454716"/>
              </p:ext>
            </p:extLst>
          </p:nvPr>
        </p:nvGraphicFramePr>
        <p:xfrm>
          <a:off x="1450975" y="2016125"/>
          <a:ext cx="8816147" cy="15321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EE4CBFAD-D7B1-7E47-9B96-79EEFF7A9E2C}"/>
              </a:ext>
            </a:extLst>
          </p:cNvPr>
          <p:cNvPicPr>
            <a:picLocks noChangeAspect="1"/>
          </p:cNvPicPr>
          <p:nvPr/>
        </p:nvPicPr>
        <p:blipFill>
          <a:blip r:embed="rId7"/>
          <a:stretch>
            <a:fillRect/>
          </a:stretch>
        </p:blipFill>
        <p:spPr>
          <a:xfrm>
            <a:off x="8410990" y="-13757"/>
            <a:ext cx="1458567" cy="1867511"/>
          </a:xfrm>
          <a:prstGeom prst="rect">
            <a:avLst/>
          </a:prstGeom>
        </p:spPr>
      </p:pic>
      <p:pic>
        <p:nvPicPr>
          <p:cNvPr id="6" name="Imagen 5">
            <a:extLst>
              <a:ext uri="{FF2B5EF4-FFF2-40B4-BE49-F238E27FC236}">
                <a16:creationId xmlns:a16="http://schemas.microsoft.com/office/drawing/2014/main" id="{E1891CB3-7F17-284B-8C8C-6121D41BACB8}"/>
              </a:ext>
            </a:extLst>
          </p:cNvPr>
          <p:cNvPicPr>
            <a:picLocks noChangeAspect="1"/>
          </p:cNvPicPr>
          <p:nvPr/>
        </p:nvPicPr>
        <p:blipFill>
          <a:blip r:embed="rId8"/>
          <a:stretch>
            <a:fillRect/>
          </a:stretch>
        </p:blipFill>
        <p:spPr>
          <a:xfrm>
            <a:off x="9869557" y="0"/>
            <a:ext cx="1456181" cy="1853754"/>
          </a:xfrm>
          <a:prstGeom prst="rect">
            <a:avLst/>
          </a:prstGeom>
        </p:spPr>
      </p:pic>
      <p:pic>
        <p:nvPicPr>
          <p:cNvPr id="8" name="Imagen 7">
            <a:extLst>
              <a:ext uri="{FF2B5EF4-FFF2-40B4-BE49-F238E27FC236}">
                <a16:creationId xmlns:a16="http://schemas.microsoft.com/office/drawing/2014/main" id="{B0943463-D696-AC40-8AAF-12F57447F2C2}"/>
              </a:ext>
            </a:extLst>
          </p:cNvPr>
          <p:cNvPicPr>
            <a:picLocks noChangeAspect="1"/>
          </p:cNvPicPr>
          <p:nvPr/>
        </p:nvPicPr>
        <p:blipFill>
          <a:blip r:embed="rId9"/>
          <a:stretch>
            <a:fillRect/>
          </a:stretch>
        </p:blipFill>
        <p:spPr>
          <a:xfrm>
            <a:off x="3277083" y="3176662"/>
            <a:ext cx="5163930" cy="3239522"/>
          </a:xfrm>
          <a:prstGeom prst="rect">
            <a:avLst/>
          </a:prstGeom>
        </p:spPr>
      </p:pic>
    </p:spTree>
    <p:extLst>
      <p:ext uri="{BB962C8B-B14F-4D97-AF65-F5344CB8AC3E}">
        <p14:creationId xmlns:p14="http://schemas.microsoft.com/office/powerpoint/2010/main" val="3718800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721B68-FC9C-884B-9934-6ADACEC214DB}"/>
              </a:ext>
            </a:extLst>
          </p:cNvPr>
          <p:cNvSpPr>
            <a:spLocks noGrp="1"/>
          </p:cNvSpPr>
          <p:nvPr>
            <p:ph type="title"/>
          </p:nvPr>
        </p:nvSpPr>
        <p:spPr/>
        <p:txBody>
          <a:bodyPr/>
          <a:lstStyle/>
          <a:p>
            <a:r>
              <a:rPr lang="es-EC" dirty="0"/>
              <a:t>Curva caracteristica de disparo </a:t>
            </a:r>
          </a:p>
        </p:txBody>
      </p:sp>
      <p:sp>
        <p:nvSpPr>
          <p:cNvPr id="3" name="Marcador de contenido 2">
            <a:extLst>
              <a:ext uri="{FF2B5EF4-FFF2-40B4-BE49-F238E27FC236}">
                <a16:creationId xmlns:a16="http://schemas.microsoft.com/office/drawing/2014/main" id="{D0D55690-4ACF-DF4D-82D6-37D49AE5E272}"/>
              </a:ext>
            </a:extLst>
          </p:cNvPr>
          <p:cNvSpPr>
            <a:spLocks noGrp="1"/>
          </p:cNvSpPr>
          <p:nvPr>
            <p:ph idx="1"/>
          </p:nvPr>
        </p:nvSpPr>
        <p:spPr>
          <a:xfrm>
            <a:off x="1451579" y="2015732"/>
            <a:ext cx="4084517" cy="3450613"/>
          </a:xfrm>
        </p:spPr>
        <p:txBody>
          <a:bodyPr>
            <a:normAutofit lnSpcReduction="10000"/>
          </a:bodyPr>
          <a:lstStyle/>
          <a:p>
            <a:pPr algn="just"/>
            <a:r>
              <a:rPr lang="es-EC" dirty="0"/>
              <a:t>Permite trabajar en la zona de no desconexión, pero no en la zona de conxión y entre ambas exite una zona de </a:t>
            </a:r>
            <a:r>
              <a:rPr lang="es-EC" b="1" i="1" dirty="0"/>
              <a:t>tolerancia.</a:t>
            </a:r>
          </a:p>
          <a:p>
            <a:pPr algn="just"/>
            <a:r>
              <a:rPr lang="es-EC" b="1" i="1" dirty="0"/>
              <a:t>Limite inferior de la curva t</a:t>
            </a:r>
            <a:r>
              <a:rPr lang="es-EC" b="1" i="1" baseline="-25000" dirty="0"/>
              <a:t>i</a:t>
            </a:r>
            <a:r>
              <a:rPr lang="es-EC" b="1" i="1" dirty="0"/>
              <a:t> (4 milisegundos), tiempo que transcurrre desde la que intensidad de disparo y la apertura del circuito. </a:t>
            </a:r>
          </a:p>
          <a:p>
            <a:pPr algn="just"/>
            <a:endParaRPr lang="es-EC" b="1" i="1" dirty="0"/>
          </a:p>
        </p:txBody>
      </p:sp>
      <p:pic>
        <p:nvPicPr>
          <p:cNvPr id="5" name="Imagen 4">
            <a:extLst>
              <a:ext uri="{FF2B5EF4-FFF2-40B4-BE49-F238E27FC236}">
                <a16:creationId xmlns:a16="http://schemas.microsoft.com/office/drawing/2014/main" id="{DCB15E46-C477-F748-B4DA-EB2E9B4F3D19}"/>
              </a:ext>
            </a:extLst>
          </p:cNvPr>
          <p:cNvPicPr>
            <a:picLocks noChangeAspect="1"/>
          </p:cNvPicPr>
          <p:nvPr/>
        </p:nvPicPr>
        <p:blipFill>
          <a:blip r:embed="rId2"/>
          <a:stretch>
            <a:fillRect/>
          </a:stretch>
        </p:blipFill>
        <p:spPr>
          <a:xfrm>
            <a:off x="5862531" y="2015732"/>
            <a:ext cx="5440804" cy="3463681"/>
          </a:xfrm>
          <a:prstGeom prst="rect">
            <a:avLst/>
          </a:prstGeom>
        </p:spPr>
      </p:pic>
    </p:spTree>
    <p:extLst>
      <p:ext uri="{BB962C8B-B14F-4D97-AF65-F5344CB8AC3E}">
        <p14:creationId xmlns:p14="http://schemas.microsoft.com/office/powerpoint/2010/main" val="3714513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2F0BEE-CDAF-4F43-8650-2C051F03050C}"/>
              </a:ext>
            </a:extLst>
          </p:cNvPr>
          <p:cNvSpPr>
            <a:spLocks noGrp="1"/>
          </p:cNvSpPr>
          <p:nvPr>
            <p:ph type="title"/>
          </p:nvPr>
        </p:nvSpPr>
        <p:spPr/>
        <p:txBody>
          <a:bodyPr/>
          <a:lstStyle/>
          <a:p>
            <a:r>
              <a:rPr lang="es-EC" dirty="0"/>
              <a:t>Disyuntor térmico </a:t>
            </a:r>
          </a:p>
        </p:txBody>
      </p:sp>
      <p:sp>
        <p:nvSpPr>
          <p:cNvPr id="3" name="Marcador de contenido 2">
            <a:extLst>
              <a:ext uri="{FF2B5EF4-FFF2-40B4-BE49-F238E27FC236}">
                <a16:creationId xmlns:a16="http://schemas.microsoft.com/office/drawing/2014/main" id="{2553BACB-09F1-1048-90CC-4ED0C4E5B95D}"/>
              </a:ext>
            </a:extLst>
          </p:cNvPr>
          <p:cNvSpPr>
            <a:spLocks noGrp="1"/>
          </p:cNvSpPr>
          <p:nvPr>
            <p:ph idx="1"/>
          </p:nvPr>
        </p:nvSpPr>
        <p:spPr>
          <a:xfrm>
            <a:off x="1451579" y="2015732"/>
            <a:ext cx="3637255" cy="3450613"/>
          </a:xfrm>
        </p:spPr>
        <p:txBody>
          <a:bodyPr/>
          <a:lstStyle/>
          <a:p>
            <a:pPr algn="just"/>
            <a:r>
              <a:rPr lang="es-EC" dirty="0"/>
              <a:t>IA reaccionan ante sobreintensidades ligeramente superiores a la nominal. </a:t>
            </a:r>
          </a:p>
          <a:p>
            <a:pPr algn="just"/>
            <a:r>
              <a:rPr lang="es-EC" dirty="0"/>
              <a:t>Funcionamiento.- Deformación de lámina bimetálica, formada por dos metáles de dieferente coeficiente de silatación. </a:t>
            </a:r>
          </a:p>
        </p:txBody>
      </p:sp>
      <p:pic>
        <p:nvPicPr>
          <p:cNvPr id="4" name="Imagen 3">
            <a:extLst>
              <a:ext uri="{FF2B5EF4-FFF2-40B4-BE49-F238E27FC236}">
                <a16:creationId xmlns:a16="http://schemas.microsoft.com/office/drawing/2014/main" id="{EF13E6F0-8A50-FC40-BD6C-6262DDF329ED}"/>
              </a:ext>
            </a:extLst>
          </p:cNvPr>
          <p:cNvPicPr>
            <a:picLocks noChangeAspect="1"/>
          </p:cNvPicPr>
          <p:nvPr/>
        </p:nvPicPr>
        <p:blipFill>
          <a:blip r:embed="rId2"/>
          <a:stretch>
            <a:fillRect/>
          </a:stretch>
        </p:blipFill>
        <p:spPr>
          <a:xfrm>
            <a:off x="5934214" y="70162"/>
            <a:ext cx="2464352" cy="1783592"/>
          </a:xfrm>
          <a:prstGeom prst="rect">
            <a:avLst/>
          </a:prstGeom>
        </p:spPr>
      </p:pic>
      <p:pic>
        <p:nvPicPr>
          <p:cNvPr id="5" name="Imagen 4">
            <a:extLst>
              <a:ext uri="{FF2B5EF4-FFF2-40B4-BE49-F238E27FC236}">
                <a16:creationId xmlns:a16="http://schemas.microsoft.com/office/drawing/2014/main" id="{9A42DB58-9EBF-A04A-86E6-1FC1F4FA383A}"/>
              </a:ext>
            </a:extLst>
          </p:cNvPr>
          <p:cNvPicPr>
            <a:picLocks noChangeAspect="1"/>
          </p:cNvPicPr>
          <p:nvPr/>
        </p:nvPicPr>
        <p:blipFill>
          <a:blip r:embed="rId3"/>
          <a:stretch>
            <a:fillRect/>
          </a:stretch>
        </p:blipFill>
        <p:spPr>
          <a:xfrm>
            <a:off x="8324022" y="70162"/>
            <a:ext cx="1353432" cy="1783592"/>
          </a:xfrm>
          <a:prstGeom prst="rect">
            <a:avLst/>
          </a:prstGeom>
        </p:spPr>
      </p:pic>
      <p:pic>
        <p:nvPicPr>
          <p:cNvPr id="6" name="Imagen 5">
            <a:extLst>
              <a:ext uri="{FF2B5EF4-FFF2-40B4-BE49-F238E27FC236}">
                <a16:creationId xmlns:a16="http://schemas.microsoft.com/office/drawing/2014/main" id="{5EEF6B8D-DA6C-9E49-BBA0-D07B6A7345F2}"/>
              </a:ext>
            </a:extLst>
          </p:cNvPr>
          <p:cNvPicPr>
            <a:picLocks noChangeAspect="1"/>
          </p:cNvPicPr>
          <p:nvPr/>
        </p:nvPicPr>
        <p:blipFill>
          <a:blip r:embed="rId4"/>
          <a:stretch>
            <a:fillRect/>
          </a:stretch>
        </p:blipFill>
        <p:spPr>
          <a:xfrm>
            <a:off x="6253216" y="2035434"/>
            <a:ext cx="4141833" cy="3459439"/>
          </a:xfrm>
          <a:prstGeom prst="rect">
            <a:avLst/>
          </a:prstGeom>
        </p:spPr>
      </p:pic>
    </p:spTree>
    <p:extLst>
      <p:ext uri="{BB962C8B-B14F-4D97-AF65-F5344CB8AC3E}">
        <p14:creationId xmlns:p14="http://schemas.microsoft.com/office/powerpoint/2010/main" val="1050478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0DF887-BDE7-D14F-9CF9-509561C32633}"/>
              </a:ext>
            </a:extLst>
          </p:cNvPr>
          <p:cNvSpPr>
            <a:spLocks noGrp="1"/>
          </p:cNvSpPr>
          <p:nvPr>
            <p:ph type="title"/>
          </p:nvPr>
        </p:nvSpPr>
        <p:spPr/>
        <p:txBody>
          <a:bodyPr/>
          <a:lstStyle/>
          <a:p>
            <a:r>
              <a:rPr lang="es-EC" dirty="0"/>
              <a:t>Curva caracteristica de disyuntor térmico </a:t>
            </a:r>
          </a:p>
        </p:txBody>
      </p:sp>
      <p:sp>
        <p:nvSpPr>
          <p:cNvPr id="3" name="Marcador de contenido 2">
            <a:extLst>
              <a:ext uri="{FF2B5EF4-FFF2-40B4-BE49-F238E27FC236}">
                <a16:creationId xmlns:a16="http://schemas.microsoft.com/office/drawing/2014/main" id="{BAECA727-70A6-D046-A06E-32004816E20F}"/>
              </a:ext>
            </a:extLst>
          </p:cNvPr>
          <p:cNvSpPr>
            <a:spLocks noGrp="1"/>
          </p:cNvSpPr>
          <p:nvPr>
            <p:ph idx="1"/>
          </p:nvPr>
        </p:nvSpPr>
        <p:spPr>
          <a:xfrm>
            <a:off x="1451579" y="2015732"/>
            <a:ext cx="4084517" cy="3450613"/>
          </a:xfrm>
        </p:spPr>
        <p:txBody>
          <a:bodyPr/>
          <a:lstStyle/>
          <a:p>
            <a:pPr algn="just"/>
            <a:r>
              <a:rPr lang="es-EC" dirty="0"/>
              <a:t>Cualquier intensidad menor a I</a:t>
            </a:r>
            <a:r>
              <a:rPr lang="es-EC" baseline="-25000" dirty="0"/>
              <a:t>1</a:t>
            </a:r>
            <a:r>
              <a:rPr lang="es-EC" dirty="0"/>
              <a:t>, no abrira el circuito </a:t>
            </a:r>
          </a:p>
          <a:p>
            <a:pPr algn="just"/>
            <a:r>
              <a:rPr lang="es-EC" dirty="0"/>
              <a:t>Cualquier intensidad menor a I</a:t>
            </a:r>
            <a:r>
              <a:rPr lang="es-EC" baseline="-25000" dirty="0"/>
              <a:t>2</a:t>
            </a:r>
            <a:r>
              <a:rPr lang="es-EC" dirty="0"/>
              <a:t>, prococará la apertura del circuito en 20 seg.</a:t>
            </a:r>
          </a:p>
          <a:p>
            <a:pPr algn="just"/>
            <a:r>
              <a:rPr lang="es-EC" dirty="0"/>
              <a:t>Cualquier intensidad menor a I</a:t>
            </a:r>
            <a:r>
              <a:rPr lang="es-EC" baseline="-25000" dirty="0"/>
              <a:t>3</a:t>
            </a:r>
            <a:r>
              <a:rPr lang="es-EC" dirty="0"/>
              <a:t>, prococará la apertura del circuito en 10 seg.</a:t>
            </a:r>
          </a:p>
          <a:p>
            <a:endParaRPr lang="es-EC" dirty="0"/>
          </a:p>
          <a:p>
            <a:endParaRPr lang="es-EC" dirty="0"/>
          </a:p>
        </p:txBody>
      </p:sp>
      <p:pic>
        <p:nvPicPr>
          <p:cNvPr id="5" name="Imagen 4">
            <a:extLst>
              <a:ext uri="{FF2B5EF4-FFF2-40B4-BE49-F238E27FC236}">
                <a16:creationId xmlns:a16="http://schemas.microsoft.com/office/drawing/2014/main" id="{BC571126-DB3A-044B-88CC-0B75E550CCC8}"/>
              </a:ext>
            </a:extLst>
          </p:cNvPr>
          <p:cNvPicPr>
            <a:picLocks noChangeAspect="1"/>
          </p:cNvPicPr>
          <p:nvPr/>
        </p:nvPicPr>
        <p:blipFill>
          <a:blip r:embed="rId2"/>
          <a:stretch>
            <a:fillRect/>
          </a:stretch>
        </p:blipFill>
        <p:spPr>
          <a:xfrm>
            <a:off x="6032224" y="2015732"/>
            <a:ext cx="5338141" cy="3566740"/>
          </a:xfrm>
          <a:prstGeom prst="rect">
            <a:avLst/>
          </a:prstGeom>
        </p:spPr>
      </p:pic>
      <p:sp>
        <p:nvSpPr>
          <p:cNvPr id="4" name="Forma libre 3">
            <a:extLst>
              <a:ext uri="{FF2B5EF4-FFF2-40B4-BE49-F238E27FC236}">
                <a16:creationId xmlns:a16="http://schemas.microsoft.com/office/drawing/2014/main" id="{4FE9D97D-6576-9342-8E49-A6EBBE467166}"/>
              </a:ext>
            </a:extLst>
          </p:cNvPr>
          <p:cNvSpPr/>
          <p:nvPr/>
        </p:nvSpPr>
        <p:spPr>
          <a:xfrm>
            <a:off x="8319541" y="2443397"/>
            <a:ext cx="2383436" cy="2038662"/>
          </a:xfrm>
          <a:custGeom>
            <a:avLst/>
            <a:gdLst>
              <a:gd name="connsiteX0" fmla="*/ 0 w 2383436"/>
              <a:gd name="connsiteY0" fmla="*/ 0 h 2038662"/>
              <a:gd name="connsiteX1" fmla="*/ 104931 w 2383436"/>
              <a:gd name="connsiteY1" fmla="*/ 464695 h 2038662"/>
              <a:gd name="connsiteX2" fmla="*/ 449705 w 2383436"/>
              <a:gd name="connsiteY2" fmla="*/ 1019331 h 2038662"/>
              <a:gd name="connsiteX3" fmla="*/ 2383436 w 2383436"/>
              <a:gd name="connsiteY3" fmla="*/ 2038662 h 2038662"/>
            </a:gdLst>
            <a:ahLst/>
            <a:cxnLst>
              <a:cxn ang="0">
                <a:pos x="connsiteX0" y="connsiteY0"/>
              </a:cxn>
              <a:cxn ang="0">
                <a:pos x="connsiteX1" y="connsiteY1"/>
              </a:cxn>
              <a:cxn ang="0">
                <a:pos x="connsiteX2" y="connsiteY2"/>
              </a:cxn>
              <a:cxn ang="0">
                <a:pos x="connsiteX3" y="connsiteY3"/>
              </a:cxn>
            </a:cxnLst>
            <a:rect l="l" t="t" r="r" b="b"/>
            <a:pathLst>
              <a:path w="2383436" h="2038662">
                <a:moveTo>
                  <a:pt x="0" y="0"/>
                </a:moveTo>
                <a:cubicBezTo>
                  <a:pt x="14990" y="147403"/>
                  <a:pt x="29980" y="294807"/>
                  <a:pt x="104931" y="464695"/>
                </a:cubicBezTo>
                <a:cubicBezTo>
                  <a:pt x="179882" y="634583"/>
                  <a:pt x="69954" y="757003"/>
                  <a:pt x="449705" y="1019331"/>
                </a:cubicBezTo>
                <a:cubicBezTo>
                  <a:pt x="829456" y="1281659"/>
                  <a:pt x="1606446" y="1660160"/>
                  <a:pt x="2383436" y="203866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Forma libre 5">
            <a:extLst>
              <a:ext uri="{FF2B5EF4-FFF2-40B4-BE49-F238E27FC236}">
                <a16:creationId xmlns:a16="http://schemas.microsoft.com/office/drawing/2014/main" id="{7E6C345B-718D-DE4F-83AC-A7A1A47B2087}"/>
              </a:ext>
            </a:extLst>
          </p:cNvPr>
          <p:cNvSpPr/>
          <p:nvPr/>
        </p:nvSpPr>
        <p:spPr>
          <a:xfrm>
            <a:off x="7090348" y="2413416"/>
            <a:ext cx="599682" cy="2671163"/>
          </a:xfrm>
          <a:custGeom>
            <a:avLst/>
            <a:gdLst>
              <a:gd name="connsiteX0" fmla="*/ 0 w 839525"/>
              <a:gd name="connsiteY0" fmla="*/ 2683240 h 2683240"/>
              <a:gd name="connsiteX1" fmla="*/ 464695 w 839525"/>
              <a:gd name="connsiteY1" fmla="*/ 2158584 h 2683240"/>
              <a:gd name="connsiteX2" fmla="*/ 839449 w 839525"/>
              <a:gd name="connsiteY2" fmla="*/ 1978702 h 2683240"/>
              <a:gd name="connsiteX3" fmla="*/ 434715 w 839525"/>
              <a:gd name="connsiteY3" fmla="*/ 1723869 h 2683240"/>
              <a:gd name="connsiteX4" fmla="*/ 359764 w 839525"/>
              <a:gd name="connsiteY4" fmla="*/ 0 h 2683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9525" h="2683240">
                <a:moveTo>
                  <a:pt x="0" y="2683240"/>
                </a:moveTo>
                <a:cubicBezTo>
                  <a:pt x="162393" y="2479623"/>
                  <a:pt x="324787" y="2276007"/>
                  <a:pt x="464695" y="2158584"/>
                </a:cubicBezTo>
                <a:cubicBezTo>
                  <a:pt x="604603" y="2041161"/>
                  <a:pt x="844446" y="2051154"/>
                  <a:pt x="839449" y="1978702"/>
                </a:cubicBezTo>
                <a:cubicBezTo>
                  <a:pt x="834452" y="1906249"/>
                  <a:pt x="514663" y="2053653"/>
                  <a:pt x="434715" y="1723869"/>
                </a:cubicBezTo>
                <a:cubicBezTo>
                  <a:pt x="354768" y="1394085"/>
                  <a:pt x="357266" y="697042"/>
                  <a:pt x="35976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CuadroTexto 6">
            <a:extLst>
              <a:ext uri="{FF2B5EF4-FFF2-40B4-BE49-F238E27FC236}">
                <a16:creationId xmlns:a16="http://schemas.microsoft.com/office/drawing/2014/main" id="{D62F7A82-3219-8348-8F34-7716150647CF}"/>
              </a:ext>
            </a:extLst>
          </p:cNvPr>
          <p:cNvSpPr txBox="1"/>
          <p:nvPr/>
        </p:nvSpPr>
        <p:spPr>
          <a:xfrm>
            <a:off x="6865495" y="5246557"/>
            <a:ext cx="629587" cy="369332"/>
          </a:xfrm>
          <a:prstGeom prst="rect">
            <a:avLst/>
          </a:prstGeom>
          <a:noFill/>
        </p:spPr>
        <p:txBody>
          <a:bodyPr wrap="square" rtlCol="0">
            <a:spAutoFit/>
          </a:bodyPr>
          <a:lstStyle/>
          <a:p>
            <a:r>
              <a:rPr lang="es-EC" dirty="0"/>
              <a:t>Ib</a:t>
            </a:r>
          </a:p>
        </p:txBody>
      </p:sp>
      <p:cxnSp>
        <p:nvCxnSpPr>
          <p:cNvPr id="9" name="Conector recto de flecha 8">
            <a:extLst>
              <a:ext uri="{FF2B5EF4-FFF2-40B4-BE49-F238E27FC236}">
                <a16:creationId xmlns:a16="http://schemas.microsoft.com/office/drawing/2014/main" id="{D2197FA5-D4DA-AF42-98BC-2607ACF48C8C}"/>
              </a:ext>
            </a:extLst>
          </p:cNvPr>
          <p:cNvCxnSpPr/>
          <p:nvPr/>
        </p:nvCxnSpPr>
        <p:spPr>
          <a:xfrm>
            <a:off x="7914807" y="2443397"/>
            <a:ext cx="0" cy="33428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7164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A5C582-B137-584E-971B-35956A788F45}"/>
              </a:ext>
            </a:extLst>
          </p:cNvPr>
          <p:cNvSpPr>
            <a:spLocks noGrp="1"/>
          </p:cNvSpPr>
          <p:nvPr>
            <p:ph type="title"/>
          </p:nvPr>
        </p:nvSpPr>
        <p:spPr>
          <a:xfrm>
            <a:off x="1451579" y="98840"/>
            <a:ext cx="9603275" cy="1049235"/>
          </a:xfrm>
        </p:spPr>
        <p:txBody>
          <a:bodyPr/>
          <a:lstStyle/>
          <a:p>
            <a:r>
              <a:rPr lang="es-EC" dirty="0"/>
              <a:t>Rele térmico.- </a:t>
            </a:r>
            <a:r>
              <a:rPr lang="es-EC" cap="none" dirty="0"/>
              <a:t>Mismo principio de funcionamiento del disyuntor térmico  </a:t>
            </a:r>
            <a:endParaRPr lang="es-EC" dirty="0"/>
          </a:p>
        </p:txBody>
      </p:sp>
      <p:sp>
        <p:nvSpPr>
          <p:cNvPr id="3" name="Marcador de contenido 2">
            <a:extLst>
              <a:ext uri="{FF2B5EF4-FFF2-40B4-BE49-F238E27FC236}">
                <a16:creationId xmlns:a16="http://schemas.microsoft.com/office/drawing/2014/main" id="{EB93C2DF-6875-CD42-86CC-051B908F2A90}"/>
              </a:ext>
            </a:extLst>
          </p:cNvPr>
          <p:cNvSpPr>
            <a:spLocks noGrp="1"/>
          </p:cNvSpPr>
          <p:nvPr>
            <p:ph idx="1"/>
          </p:nvPr>
        </p:nvSpPr>
        <p:spPr>
          <a:xfrm>
            <a:off x="1083365" y="1461049"/>
            <a:ext cx="5227983" cy="4750905"/>
          </a:xfrm>
        </p:spPr>
        <p:txBody>
          <a:bodyPr>
            <a:normAutofit fontScale="92500" lnSpcReduction="10000"/>
          </a:bodyPr>
          <a:lstStyle/>
          <a:p>
            <a:pPr algn="just"/>
            <a:r>
              <a:rPr lang="es-EC" dirty="0"/>
              <a:t>La corriente de la instalación circula por la bobina de calentamiento. Si la corriente sufre un incremento debido a una sobrecarga las tiras bimetálicas se calientan proporcionalmente a ella.</a:t>
            </a:r>
          </a:p>
          <a:p>
            <a:pPr algn="just"/>
            <a:r>
              <a:rPr lang="es-EC" dirty="0"/>
              <a:t>Las tiras bimetálicas al calentarse se deforman produciendo el desplazamiento de la corredera que abre los contactos.</a:t>
            </a:r>
          </a:p>
          <a:p>
            <a:pPr algn="just"/>
            <a:r>
              <a:rPr lang="es-EC" dirty="0"/>
              <a:t>El posicionamiento inicial de la palanca de disparo determina la corriente necesaria para la apertura.</a:t>
            </a:r>
          </a:p>
          <a:p>
            <a:pPr algn="just"/>
            <a:r>
              <a:rPr lang="es-EC" dirty="0"/>
              <a:t>La temperatura ambiente no afecta porque la palanca de disparo también es bimétalica y se deforma con Tª exterior.</a:t>
            </a:r>
          </a:p>
        </p:txBody>
      </p:sp>
      <p:pic>
        <p:nvPicPr>
          <p:cNvPr id="6" name="Imagen 5">
            <a:extLst>
              <a:ext uri="{FF2B5EF4-FFF2-40B4-BE49-F238E27FC236}">
                <a16:creationId xmlns:a16="http://schemas.microsoft.com/office/drawing/2014/main" id="{7F01D8C4-E491-0D46-AFCE-968A264DCB5C}"/>
              </a:ext>
            </a:extLst>
          </p:cNvPr>
          <p:cNvPicPr>
            <a:picLocks noChangeAspect="1"/>
          </p:cNvPicPr>
          <p:nvPr/>
        </p:nvPicPr>
        <p:blipFill>
          <a:blip r:embed="rId2"/>
          <a:stretch>
            <a:fillRect/>
          </a:stretch>
        </p:blipFill>
        <p:spPr>
          <a:xfrm>
            <a:off x="6671085" y="730631"/>
            <a:ext cx="5007393" cy="6017114"/>
          </a:xfrm>
          <a:prstGeom prst="rect">
            <a:avLst/>
          </a:prstGeom>
        </p:spPr>
      </p:pic>
    </p:spTree>
    <p:extLst>
      <p:ext uri="{BB962C8B-B14F-4D97-AF65-F5344CB8AC3E}">
        <p14:creationId xmlns:p14="http://schemas.microsoft.com/office/powerpoint/2010/main" val="3324423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D00767-270C-C74A-BA32-1F6B68FDF469}"/>
              </a:ext>
            </a:extLst>
          </p:cNvPr>
          <p:cNvSpPr>
            <a:spLocks noGrp="1"/>
          </p:cNvSpPr>
          <p:nvPr>
            <p:ph type="title"/>
          </p:nvPr>
        </p:nvSpPr>
        <p:spPr/>
        <p:txBody>
          <a:bodyPr/>
          <a:lstStyle/>
          <a:p>
            <a:r>
              <a:rPr lang="es-EC" dirty="0"/>
              <a:t>Curva caracteristica de disyuntor térmico </a:t>
            </a:r>
          </a:p>
        </p:txBody>
      </p:sp>
      <p:sp>
        <p:nvSpPr>
          <p:cNvPr id="3" name="Marcador de contenido 2">
            <a:extLst>
              <a:ext uri="{FF2B5EF4-FFF2-40B4-BE49-F238E27FC236}">
                <a16:creationId xmlns:a16="http://schemas.microsoft.com/office/drawing/2014/main" id="{18AD4001-2A3D-BD40-B4A3-CE0179943EE8}"/>
              </a:ext>
            </a:extLst>
          </p:cNvPr>
          <p:cNvSpPr>
            <a:spLocks noGrp="1"/>
          </p:cNvSpPr>
          <p:nvPr>
            <p:ph idx="1"/>
          </p:nvPr>
        </p:nvSpPr>
        <p:spPr>
          <a:xfrm>
            <a:off x="1451579" y="2015732"/>
            <a:ext cx="4541717" cy="3450613"/>
          </a:xfrm>
        </p:spPr>
        <p:txBody>
          <a:bodyPr>
            <a:normAutofit/>
          </a:bodyPr>
          <a:lstStyle/>
          <a:p>
            <a:pPr algn="just"/>
            <a:r>
              <a:rPr lang="es-EC" dirty="0"/>
              <a:t>La corriente regulada es aquella para la que se ha ajustado el disparo del relé térmico Ir.</a:t>
            </a:r>
          </a:p>
          <a:p>
            <a:pPr algn="just"/>
            <a:r>
              <a:rPr lang="es-EC" dirty="0"/>
              <a:t> Para valores de la corriente menores que Ir el relé no dispara.</a:t>
            </a:r>
          </a:p>
          <a:p>
            <a:pPr algn="just"/>
            <a:r>
              <a:rPr lang="es-EC" dirty="0"/>
              <a:t>Para corrientes mucho mayores que Ir el tiempo necesario para el disparo es cada vez menor.</a:t>
            </a:r>
          </a:p>
          <a:p>
            <a:pPr algn="just"/>
            <a:endParaRPr lang="es-EC" dirty="0"/>
          </a:p>
        </p:txBody>
      </p:sp>
      <p:pic>
        <p:nvPicPr>
          <p:cNvPr id="4" name="Imagen 3">
            <a:extLst>
              <a:ext uri="{FF2B5EF4-FFF2-40B4-BE49-F238E27FC236}">
                <a16:creationId xmlns:a16="http://schemas.microsoft.com/office/drawing/2014/main" id="{34871459-3FE3-2542-A205-FB5BC4B5B26E}"/>
              </a:ext>
            </a:extLst>
          </p:cNvPr>
          <p:cNvPicPr>
            <a:picLocks noChangeAspect="1"/>
          </p:cNvPicPr>
          <p:nvPr/>
        </p:nvPicPr>
        <p:blipFill>
          <a:blip r:embed="rId2"/>
          <a:stretch>
            <a:fillRect/>
          </a:stretch>
        </p:blipFill>
        <p:spPr>
          <a:xfrm>
            <a:off x="6484730" y="1772808"/>
            <a:ext cx="4945270" cy="4499080"/>
          </a:xfrm>
          <a:prstGeom prst="rect">
            <a:avLst/>
          </a:prstGeom>
        </p:spPr>
      </p:pic>
    </p:spTree>
    <p:extLst>
      <p:ext uri="{BB962C8B-B14F-4D97-AF65-F5344CB8AC3E}">
        <p14:creationId xmlns:p14="http://schemas.microsoft.com/office/powerpoint/2010/main" val="2608849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36DB92-73B5-BC47-B834-A0D76CB54103}"/>
              </a:ext>
            </a:extLst>
          </p:cNvPr>
          <p:cNvSpPr>
            <a:spLocks noGrp="1"/>
          </p:cNvSpPr>
          <p:nvPr>
            <p:ph type="title"/>
          </p:nvPr>
        </p:nvSpPr>
        <p:spPr>
          <a:xfrm>
            <a:off x="1352189" y="357260"/>
            <a:ext cx="9869091" cy="557140"/>
          </a:xfrm>
        </p:spPr>
        <p:txBody>
          <a:bodyPr>
            <a:noAutofit/>
          </a:bodyPr>
          <a:lstStyle/>
          <a:p>
            <a:r>
              <a:rPr lang="es-EC" sz="2500" dirty="0"/>
              <a:t>Protección de un motor mediante relé térmico y fusibles </a:t>
            </a:r>
          </a:p>
        </p:txBody>
      </p:sp>
      <p:sp>
        <p:nvSpPr>
          <p:cNvPr id="3" name="Marcador de contenido 2">
            <a:extLst>
              <a:ext uri="{FF2B5EF4-FFF2-40B4-BE49-F238E27FC236}">
                <a16:creationId xmlns:a16="http://schemas.microsoft.com/office/drawing/2014/main" id="{C98C3D38-1BA6-6343-8FEB-AF1EFB5B298B}"/>
              </a:ext>
            </a:extLst>
          </p:cNvPr>
          <p:cNvSpPr>
            <a:spLocks noGrp="1"/>
          </p:cNvSpPr>
          <p:nvPr>
            <p:ph idx="1"/>
          </p:nvPr>
        </p:nvSpPr>
        <p:spPr>
          <a:xfrm>
            <a:off x="1451579" y="1093304"/>
            <a:ext cx="4402569" cy="4373041"/>
          </a:xfrm>
        </p:spPr>
        <p:txBody>
          <a:bodyPr/>
          <a:lstStyle/>
          <a:p>
            <a:endParaRPr lang="es-EC" dirty="0"/>
          </a:p>
        </p:txBody>
      </p:sp>
      <p:pic>
        <p:nvPicPr>
          <p:cNvPr id="4" name="Imagen 3">
            <a:extLst>
              <a:ext uri="{FF2B5EF4-FFF2-40B4-BE49-F238E27FC236}">
                <a16:creationId xmlns:a16="http://schemas.microsoft.com/office/drawing/2014/main" id="{A9CEAB1E-27E0-6448-B098-C88F3B01856E}"/>
              </a:ext>
            </a:extLst>
          </p:cNvPr>
          <p:cNvPicPr>
            <a:picLocks noChangeAspect="1"/>
          </p:cNvPicPr>
          <p:nvPr/>
        </p:nvPicPr>
        <p:blipFill>
          <a:blip r:embed="rId2"/>
          <a:stretch>
            <a:fillRect/>
          </a:stretch>
        </p:blipFill>
        <p:spPr>
          <a:xfrm>
            <a:off x="1052576" y="1093304"/>
            <a:ext cx="5569604" cy="4959627"/>
          </a:xfrm>
          <a:prstGeom prst="rect">
            <a:avLst/>
          </a:prstGeom>
        </p:spPr>
      </p:pic>
      <p:pic>
        <p:nvPicPr>
          <p:cNvPr id="5" name="Imagen 4">
            <a:extLst>
              <a:ext uri="{FF2B5EF4-FFF2-40B4-BE49-F238E27FC236}">
                <a16:creationId xmlns:a16="http://schemas.microsoft.com/office/drawing/2014/main" id="{3BC6877C-A588-1F48-8C0B-F01B3DAA52FD}"/>
              </a:ext>
            </a:extLst>
          </p:cNvPr>
          <p:cNvPicPr>
            <a:picLocks noChangeAspect="1"/>
          </p:cNvPicPr>
          <p:nvPr/>
        </p:nvPicPr>
        <p:blipFill>
          <a:blip r:embed="rId3"/>
          <a:stretch>
            <a:fillRect/>
          </a:stretch>
        </p:blipFill>
        <p:spPr>
          <a:xfrm>
            <a:off x="6622180" y="1093303"/>
            <a:ext cx="4986724" cy="3423229"/>
          </a:xfrm>
          <a:prstGeom prst="rect">
            <a:avLst/>
          </a:prstGeom>
        </p:spPr>
      </p:pic>
      <p:sp>
        <p:nvSpPr>
          <p:cNvPr id="6" name="CuadroTexto 5">
            <a:extLst>
              <a:ext uri="{FF2B5EF4-FFF2-40B4-BE49-F238E27FC236}">
                <a16:creationId xmlns:a16="http://schemas.microsoft.com/office/drawing/2014/main" id="{4844A0D6-4BD5-E349-9261-452B878E3C86}"/>
              </a:ext>
            </a:extLst>
          </p:cNvPr>
          <p:cNvSpPr txBox="1"/>
          <p:nvPr/>
        </p:nvSpPr>
        <p:spPr>
          <a:xfrm>
            <a:off x="6708915" y="4572002"/>
            <a:ext cx="3389244" cy="1200329"/>
          </a:xfrm>
          <a:prstGeom prst="rect">
            <a:avLst/>
          </a:prstGeom>
          <a:noFill/>
        </p:spPr>
        <p:txBody>
          <a:bodyPr wrap="square" rtlCol="0">
            <a:spAutoFit/>
          </a:bodyPr>
          <a:lstStyle/>
          <a:p>
            <a:pPr algn="just"/>
            <a:r>
              <a:rPr lang="es-EC" dirty="0"/>
              <a:t>Se muestra la relación que deben tener las curvas caracteristicas de los fusibles y el relé térmico para que existe selectividad. </a:t>
            </a:r>
          </a:p>
        </p:txBody>
      </p:sp>
      <p:cxnSp>
        <p:nvCxnSpPr>
          <p:cNvPr id="8" name="Conector recto de flecha 7">
            <a:extLst>
              <a:ext uri="{FF2B5EF4-FFF2-40B4-BE49-F238E27FC236}">
                <a16:creationId xmlns:a16="http://schemas.microsoft.com/office/drawing/2014/main" id="{3F6AB41D-CE94-E74E-A654-22C3DF44F1BC}"/>
              </a:ext>
            </a:extLst>
          </p:cNvPr>
          <p:cNvCxnSpPr/>
          <p:nvPr/>
        </p:nvCxnSpPr>
        <p:spPr>
          <a:xfrm flipV="1">
            <a:off x="10098159" y="3372787"/>
            <a:ext cx="0" cy="3147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6706F288-722C-A84F-8097-BD6388D23ABB}"/>
              </a:ext>
            </a:extLst>
          </p:cNvPr>
          <p:cNvCxnSpPr/>
          <p:nvPr/>
        </p:nvCxnSpPr>
        <p:spPr>
          <a:xfrm flipH="1">
            <a:off x="8589364" y="3387777"/>
            <a:ext cx="15087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36218690-056C-EC44-ACDA-8668C4EC28A3}"/>
              </a:ext>
            </a:extLst>
          </p:cNvPr>
          <p:cNvCxnSpPr/>
          <p:nvPr/>
        </p:nvCxnSpPr>
        <p:spPr>
          <a:xfrm>
            <a:off x="9773587" y="2608289"/>
            <a:ext cx="0" cy="1079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a:extLst>
              <a:ext uri="{FF2B5EF4-FFF2-40B4-BE49-F238E27FC236}">
                <a16:creationId xmlns:a16="http://schemas.microsoft.com/office/drawing/2014/main" id="{202070E2-12DB-8341-A5A6-33C1407E23A2}"/>
              </a:ext>
            </a:extLst>
          </p:cNvPr>
          <p:cNvCxnSpPr/>
          <p:nvPr/>
        </p:nvCxnSpPr>
        <p:spPr>
          <a:xfrm flipH="1">
            <a:off x="8589364" y="2638269"/>
            <a:ext cx="1169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9034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98B1FB6-533D-9A45-879A-93D77F64DF16}"/>
              </a:ext>
            </a:extLst>
          </p:cNvPr>
          <p:cNvSpPr>
            <a:spLocks noGrp="1"/>
          </p:cNvSpPr>
          <p:nvPr>
            <p:ph idx="1"/>
          </p:nvPr>
        </p:nvSpPr>
        <p:spPr>
          <a:xfrm>
            <a:off x="1451580" y="387626"/>
            <a:ext cx="5237456" cy="5078719"/>
          </a:xfrm>
        </p:spPr>
        <p:txBody>
          <a:bodyPr>
            <a:normAutofit fontScale="92500"/>
          </a:bodyPr>
          <a:lstStyle/>
          <a:p>
            <a:pPr algn="just"/>
            <a:r>
              <a:rPr lang="es-EC" b="1" dirty="0"/>
              <a:t>Zona A: </a:t>
            </a:r>
            <a:r>
              <a:rPr lang="es-EC" dirty="0"/>
              <a:t>mejor protección del interruptormmagnetotérmico: corriente de disparo por sobrecarga menor, posibilidad de ajuste.</a:t>
            </a:r>
          </a:p>
          <a:p>
            <a:pPr algn="just"/>
            <a:r>
              <a:rPr lang="es-EC" b="1" dirty="0"/>
              <a:t>Zona B</a:t>
            </a:r>
            <a:r>
              <a:rPr lang="es-EC" dirty="0"/>
              <a:t>: tiempo de disparo más bajo para el fusible.</a:t>
            </a:r>
          </a:p>
          <a:p>
            <a:r>
              <a:rPr lang="es-EC" b="1" dirty="0"/>
              <a:t>Zona C: </a:t>
            </a:r>
            <a:r>
              <a:rPr lang="es-EC" dirty="0"/>
              <a:t>en la proximidad del disparo magnético del interruptor su protección es más rápida.</a:t>
            </a:r>
          </a:p>
          <a:p>
            <a:pPr algn="just"/>
            <a:r>
              <a:rPr lang="es-EC" b="1" dirty="0"/>
              <a:t>Zona D</a:t>
            </a:r>
            <a:r>
              <a:rPr lang="es-EC" dirty="0"/>
              <a:t>: a partir de la zona C, el tiempo de fusión del fusible es más corto que el de actuación del interruptor, además su poder de corte es mayor con lo que hasta CNR</a:t>
            </a:r>
            <a:r>
              <a:rPr lang="es-EC" baseline="-25000" dirty="0"/>
              <a:t>FUS</a:t>
            </a:r>
            <a:r>
              <a:rPr lang="es-EC" dirty="0"/>
              <a:t> la protección más eficaz la proporciona le fusible.</a:t>
            </a:r>
          </a:p>
          <a:p>
            <a:endParaRPr lang="es-EC" dirty="0"/>
          </a:p>
          <a:p>
            <a:endParaRPr lang="es-EC" dirty="0"/>
          </a:p>
          <a:p>
            <a:endParaRPr lang="es-EC" dirty="0"/>
          </a:p>
        </p:txBody>
      </p:sp>
      <p:pic>
        <p:nvPicPr>
          <p:cNvPr id="6" name="Imagen 5">
            <a:extLst>
              <a:ext uri="{FF2B5EF4-FFF2-40B4-BE49-F238E27FC236}">
                <a16:creationId xmlns:a16="http://schemas.microsoft.com/office/drawing/2014/main" id="{E9911A52-2E04-894E-9176-C919A742C6CB}"/>
              </a:ext>
            </a:extLst>
          </p:cNvPr>
          <p:cNvPicPr>
            <a:picLocks noChangeAspect="1"/>
          </p:cNvPicPr>
          <p:nvPr/>
        </p:nvPicPr>
        <p:blipFill>
          <a:blip r:embed="rId2"/>
          <a:stretch>
            <a:fillRect/>
          </a:stretch>
        </p:blipFill>
        <p:spPr>
          <a:xfrm>
            <a:off x="6689036" y="387625"/>
            <a:ext cx="5525390" cy="5287617"/>
          </a:xfrm>
          <a:prstGeom prst="rect">
            <a:avLst/>
          </a:prstGeom>
        </p:spPr>
      </p:pic>
      <p:cxnSp>
        <p:nvCxnSpPr>
          <p:cNvPr id="4" name="Conector recto de flecha 3">
            <a:extLst>
              <a:ext uri="{FF2B5EF4-FFF2-40B4-BE49-F238E27FC236}">
                <a16:creationId xmlns:a16="http://schemas.microsoft.com/office/drawing/2014/main" id="{60F092CD-A936-2146-9B26-6FD4435E350B}"/>
              </a:ext>
            </a:extLst>
          </p:cNvPr>
          <p:cNvCxnSpPr/>
          <p:nvPr/>
        </p:nvCxnSpPr>
        <p:spPr>
          <a:xfrm flipH="1">
            <a:off x="6895475" y="4227226"/>
            <a:ext cx="21885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4496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C3D784-9CAA-D447-87E5-EB0ED8D9558B}"/>
              </a:ext>
            </a:extLst>
          </p:cNvPr>
          <p:cNvSpPr>
            <a:spLocks noGrp="1"/>
          </p:cNvSpPr>
          <p:nvPr>
            <p:ph type="title"/>
          </p:nvPr>
        </p:nvSpPr>
        <p:spPr/>
        <p:txBody>
          <a:bodyPr/>
          <a:lstStyle/>
          <a:p>
            <a:r>
              <a:rPr lang="es-EC" dirty="0"/>
              <a:t>Disyuntor magnético </a:t>
            </a:r>
          </a:p>
        </p:txBody>
      </p:sp>
      <p:graphicFrame>
        <p:nvGraphicFramePr>
          <p:cNvPr id="4" name="Marcador de contenido 3">
            <a:extLst>
              <a:ext uri="{FF2B5EF4-FFF2-40B4-BE49-F238E27FC236}">
                <a16:creationId xmlns:a16="http://schemas.microsoft.com/office/drawing/2014/main" id="{8B2407C4-8B23-7048-8E57-A869B9AB9A0F}"/>
              </a:ext>
            </a:extLst>
          </p:cNvPr>
          <p:cNvGraphicFramePr>
            <a:graphicFrameLocks noGrp="1"/>
          </p:cNvGraphicFramePr>
          <p:nvPr>
            <p:ph idx="1"/>
            <p:extLst>
              <p:ext uri="{D42A27DB-BD31-4B8C-83A1-F6EECF244321}">
                <p14:modId xmlns:p14="http://schemas.microsoft.com/office/powerpoint/2010/main" val="4277641520"/>
              </p:ext>
            </p:extLst>
          </p:nvPr>
        </p:nvGraphicFramePr>
        <p:xfrm>
          <a:off x="1028701" y="1295399"/>
          <a:ext cx="10223500" cy="5065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75B5301C-FDA2-0249-AA5E-90DFCFD650EB}"/>
              </a:ext>
            </a:extLst>
          </p:cNvPr>
          <p:cNvPicPr>
            <a:picLocks noChangeAspect="1"/>
          </p:cNvPicPr>
          <p:nvPr/>
        </p:nvPicPr>
        <p:blipFill>
          <a:blip r:embed="rId7"/>
          <a:stretch>
            <a:fillRect/>
          </a:stretch>
        </p:blipFill>
        <p:spPr>
          <a:xfrm>
            <a:off x="7525302" y="99084"/>
            <a:ext cx="1201254" cy="1410869"/>
          </a:xfrm>
          <a:prstGeom prst="rect">
            <a:avLst/>
          </a:prstGeom>
        </p:spPr>
      </p:pic>
    </p:spTree>
    <p:extLst>
      <p:ext uri="{BB962C8B-B14F-4D97-AF65-F5344CB8AC3E}">
        <p14:creationId xmlns:p14="http://schemas.microsoft.com/office/powerpoint/2010/main" val="1988373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12081B4-3612-9044-8685-0E6425A1EEDC}"/>
              </a:ext>
            </a:extLst>
          </p:cNvPr>
          <p:cNvSpPr>
            <a:spLocks noGrp="1"/>
          </p:cNvSpPr>
          <p:nvPr>
            <p:ph idx="1"/>
          </p:nvPr>
        </p:nvSpPr>
        <p:spPr>
          <a:xfrm>
            <a:off x="1451580" y="2015732"/>
            <a:ext cx="3726708" cy="3450613"/>
          </a:xfrm>
        </p:spPr>
        <p:txBody>
          <a:bodyPr/>
          <a:lstStyle/>
          <a:p>
            <a:pPr algn="just"/>
            <a:r>
              <a:rPr lang="es-EC" dirty="0"/>
              <a:t>Para realizar la protección simultánea contra sobrecargas y cortocircuitos los interruptores incorporan un dispositivo de protección térmico como los relés y uno de tipo magnético</a:t>
            </a:r>
          </a:p>
          <a:p>
            <a:endParaRPr lang="es-EC" dirty="0"/>
          </a:p>
        </p:txBody>
      </p:sp>
      <p:pic>
        <p:nvPicPr>
          <p:cNvPr id="5" name="Imagen 4">
            <a:extLst>
              <a:ext uri="{FF2B5EF4-FFF2-40B4-BE49-F238E27FC236}">
                <a16:creationId xmlns:a16="http://schemas.microsoft.com/office/drawing/2014/main" id="{B76E93B3-7277-E34B-BA1D-757304D7EDD4}"/>
              </a:ext>
            </a:extLst>
          </p:cNvPr>
          <p:cNvPicPr>
            <a:picLocks noChangeAspect="1"/>
          </p:cNvPicPr>
          <p:nvPr/>
        </p:nvPicPr>
        <p:blipFill>
          <a:blip r:embed="rId2"/>
          <a:stretch>
            <a:fillRect/>
          </a:stretch>
        </p:blipFill>
        <p:spPr>
          <a:xfrm>
            <a:off x="5367130" y="1937221"/>
            <a:ext cx="6530009" cy="1957702"/>
          </a:xfrm>
          <a:prstGeom prst="rect">
            <a:avLst/>
          </a:prstGeom>
        </p:spPr>
      </p:pic>
    </p:spTree>
    <p:extLst>
      <p:ext uri="{BB962C8B-B14F-4D97-AF65-F5344CB8AC3E}">
        <p14:creationId xmlns:p14="http://schemas.microsoft.com/office/powerpoint/2010/main" val="1599973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44CB90-6121-AC4B-A518-3BE049620102}"/>
              </a:ext>
            </a:extLst>
          </p:cNvPr>
          <p:cNvSpPr>
            <a:spLocks noGrp="1"/>
          </p:cNvSpPr>
          <p:nvPr>
            <p:ph type="title"/>
          </p:nvPr>
        </p:nvSpPr>
        <p:spPr/>
        <p:txBody>
          <a:bodyPr/>
          <a:lstStyle/>
          <a:p>
            <a:r>
              <a:rPr lang="es-EC" dirty="0"/>
              <a:t>Curva de desconexión </a:t>
            </a:r>
          </a:p>
        </p:txBody>
      </p:sp>
      <p:sp>
        <p:nvSpPr>
          <p:cNvPr id="3" name="Marcador de contenido 2">
            <a:extLst>
              <a:ext uri="{FF2B5EF4-FFF2-40B4-BE49-F238E27FC236}">
                <a16:creationId xmlns:a16="http://schemas.microsoft.com/office/drawing/2014/main" id="{9468BB35-B12B-AC4E-B483-84DEC574A076}"/>
              </a:ext>
            </a:extLst>
          </p:cNvPr>
          <p:cNvSpPr>
            <a:spLocks noGrp="1"/>
          </p:cNvSpPr>
          <p:nvPr>
            <p:ph idx="1"/>
          </p:nvPr>
        </p:nvSpPr>
        <p:spPr>
          <a:xfrm>
            <a:off x="1451580" y="2015732"/>
            <a:ext cx="4432386" cy="3450613"/>
          </a:xfrm>
        </p:spPr>
        <p:txBody>
          <a:bodyPr/>
          <a:lstStyle/>
          <a:p>
            <a:r>
              <a:rPr lang="es-EC" dirty="0"/>
              <a:t>Zona de desconexión térmica</a:t>
            </a:r>
          </a:p>
          <a:p>
            <a:r>
              <a:rPr lang="es-EC" dirty="0"/>
              <a:t>Zona de desconexión magnética</a:t>
            </a:r>
          </a:p>
          <a:p>
            <a:r>
              <a:rPr lang="es-EC" dirty="0"/>
              <a:t>Zona de soplamiento </a:t>
            </a:r>
          </a:p>
        </p:txBody>
      </p:sp>
      <p:pic>
        <p:nvPicPr>
          <p:cNvPr id="6" name="Imagen 5">
            <a:extLst>
              <a:ext uri="{FF2B5EF4-FFF2-40B4-BE49-F238E27FC236}">
                <a16:creationId xmlns:a16="http://schemas.microsoft.com/office/drawing/2014/main" id="{C7EC51DE-0D8F-BD4B-9DBD-ACA2A50B9A86}"/>
              </a:ext>
            </a:extLst>
          </p:cNvPr>
          <p:cNvPicPr>
            <a:picLocks noChangeAspect="1"/>
          </p:cNvPicPr>
          <p:nvPr/>
        </p:nvPicPr>
        <p:blipFill>
          <a:blip r:embed="rId2"/>
          <a:stretch>
            <a:fillRect/>
          </a:stretch>
        </p:blipFill>
        <p:spPr>
          <a:xfrm>
            <a:off x="5565827" y="1425115"/>
            <a:ext cx="6502934" cy="4661826"/>
          </a:xfrm>
          <a:prstGeom prst="rect">
            <a:avLst/>
          </a:prstGeom>
        </p:spPr>
      </p:pic>
    </p:spTree>
    <p:extLst>
      <p:ext uri="{BB962C8B-B14F-4D97-AF65-F5344CB8AC3E}">
        <p14:creationId xmlns:p14="http://schemas.microsoft.com/office/powerpoint/2010/main" val="2825486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D03F5A-C503-7B46-9177-2F7E01BD78C6}"/>
              </a:ext>
            </a:extLst>
          </p:cNvPr>
          <p:cNvSpPr>
            <a:spLocks noGrp="1"/>
          </p:cNvSpPr>
          <p:nvPr>
            <p:ph type="title"/>
          </p:nvPr>
        </p:nvSpPr>
        <p:spPr/>
        <p:txBody>
          <a:bodyPr/>
          <a:lstStyle/>
          <a:p>
            <a:r>
              <a:rPr lang="es-EC" dirty="0"/>
              <a:t>Curva de desconexión </a:t>
            </a:r>
          </a:p>
        </p:txBody>
      </p:sp>
      <p:pic>
        <p:nvPicPr>
          <p:cNvPr id="4" name="Marcador de contenido 3">
            <a:extLst>
              <a:ext uri="{FF2B5EF4-FFF2-40B4-BE49-F238E27FC236}">
                <a16:creationId xmlns:a16="http://schemas.microsoft.com/office/drawing/2014/main" id="{150C8EA9-49ED-2F4F-83D2-E22DFEE6E19C}"/>
              </a:ext>
            </a:extLst>
          </p:cNvPr>
          <p:cNvPicPr>
            <a:picLocks noGrp="1" noChangeAspect="1"/>
          </p:cNvPicPr>
          <p:nvPr>
            <p:ph idx="1"/>
          </p:nvPr>
        </p:nvPicPr>
        <p:blipFill>
          <a:blip r:embed="rId2"/>
          <a:stretch>
            <a:fillRect/>
          </a:stretch>
        </p:blipFill>
        <p:spPr>
          <a:xfrm>
            <a:off x="2306869" y="1470991"/>
            <a:ext cx="8655991" cy="4908233"/>
          </a:xfrm>
          <a:prstGeom prst="rect">
            <a:avLst/>
          </a:prstGeom>
        </p:spPr>
      </p:pic>
      <p:cxnSp>
        <p:nvCxnSpPr>
          <p:cNvPr id="5" name="Conector recto de flecha 4">
            <a:extLst>
              <a:ext uri="{FF2B5EF4-FFF2-40B4-BE49-F238E27FC236}">
                <a16:creationId xmlns:a16="http://schemas.microsoft.com/office/drawing/2014/main" id="{6B2D9650-5959-9A4F-AE2A-82362E71D27A}"/>
              </a:ext>
            </a:extLst>
          </p:cNvPr>
          <p:cNvCxnSpPr/>
          <p:nvPr/>
        </p:nvCxnSpPr>
        <p:spPr>
          <a:xfrm flipH="1">
            <a:off x="1451579" y="5366479"/>
            <a:ext cx="13815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02876E43-71F5-274F-98C6-8D68124EC21E}"/>
              </a:ext>
            </a:extLst>
          </p:cNvPr>
          <p:cNvSpPr txBox="1"/>
          <p:nvPr/>
        </p:nvSpPr>
        <p:spPr>
          <a:xfrm>
            <a:off x="239843" y="4826833"/>
            <a:ext cx="599606" cy="369332"/>
          </a:xfrm>
          <a:prstGeom prst="rect">
            <a:avLst/>
          </a:prstGeom>
          <a:noFill/>
        </p:spPr>
        <p:txBody>
          <a:bodyPr wrap="square" rtlCol="0">
            <a:spAutoFit/>
          </a:bodyPr>
          <a:lstStyle/>
          <a:p>
            <a:r>
              <a:rPr lang="es-EC" dirty="0"/>
              <a:t>In</a:t>
            </a:r>
          </a:p>
        </p:txBody>
      </p:sp>
    </p:spTree>
    <p:extLst>
      <p:ext uri="{BB962C8B-B14F-4D97-AF65-F5344CB8AC3E}">
        <p14:creationId xmlns:p14="http://schemas.microsoft.com/office/powerpoint/2010/main" val="2480647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F0C008F-034F-0144-BA9A-7F950EEF6669}"/>
              </a:ext>
            </a:extLst>
          </p:cNvPr>
          <p:cNvSpPr>
            <a:spLocks noGrp="1"/>
          </p:cNvSpPr>
          <p:nvPr>
            <p:ph idx="1"/>
          </p:nvPr>
        </p:nvSpPr>
        <p:spPr>
          <a:xfrm>
            <a:off x="1451579" y="477078"/>
            <a:ext cx="9603275" cy="4989267"/>
          </a:xfrm>
        </p:spPr>
        <p:txBody>
          <a:bodyPr/>
          <a:lstStyle/>
          <a:p>
            <a:r>
              <a:rPr lang="es-EC" dirty="0"/>
              <a:t>IA para instalaciones domesticas se definen tres clases de disparo magnético. (I</a:t>
            </a:r>
            <a:r>
              <a:rPr lang="es-EC" baseline="-25000" dirty="0"/>
              <a:t>m</a:t>
            </a:r>
            <a:r>
              <a:rPr lang="es-EC" dirty="0"/>
              <a:t>) según el multiplo de la corriente asignada (I</a:t>
            </a:r>
            <a:r>
              <a:rPr lang="es-EC" baseline="-25000" dirty="0"/>
              <a:t>n</a:t>
            </a:r>
            <a:r>
              <a:rPr lang="es-EC" dirty="0"/>
              <a:t>),  </a:t>
            </a:r>
          </a:p>
        </p:txBody>
      </p:sp>
      <p:graphicFrame>
        <p:nvGraphicFramePr>
          <p:cNvPr id="4" name="Diagrama 3">
            <a:extLst>
              <a:ext uri="{FF2B5EF4-FFF2-40B4-BE49-F238E27FC236}">
                <a16:creationId xmlns:a16="http://schemas.microsoft.com/office/drawing/2014/main" id="{EB6887C3-1C57-1B42-9764-BE6114926113}"/>
              </a:ext>
            </a:extLst>
          </p:cNvPr>
          <p:cNvGraphicFramePr/>
          <p:nvPr>
            <p:extLst>
              <p:ext uri="{D42A27DB-BD31-4B8C-83A1-F6EECF244321}">
                <p14:modId xmlns:p14="http://schemas.microsoft.com/office/powerpoint/2010/main" val="1389099812"/>
              </p:ext>
            </p:extLst>
          </p:nvPr>
        </p:nvGraphicFramePr>
        <p:xfrm>
          <a:off x="3" y="1779106"/>
          <a:ext cx="8060634" cy="4339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5BFC8E60-2516-8545-8411-A17D0A394851}"/>
              </a:ext>
            </a:extLst>
          </p:cNvPr>
          <p:cNvPicPr>
            <a:picLocks noChangeAspect="1"/>
          </p:cNvPicPr>
          <p:nvPr/>
        </p:nvPicPr>
        <p:blipFill>
          <a:blip r:embed="rId7"/>
          <a:stretch>
            <a:fillRect/>
          </a:stretch>
        </p:blipFill>
        <p:spPr>
          <a:xfrm>
            <a:off x="6965863" y="1378051"/>
            <a:ext cx="5092700" cy="3626785"/>
          </a:xfrm>
          <a:prstGeom prst="rect">
            <a:avLst/>
          </a:prstGeom>
        </p:spPr>
      </p:pic>
      <p:pic>
        <p:nvPicPr>
          <p:cNvPr id="6" name="Imagen 5">
            <a:extLst>
              <a:ext uri="{FF2B5EF4-FFF2-40B4-BE49-F238E27FC236}">
                <a16:creationId xmlns:a16="http://schemas.microsoft.com/office/drawing/2014/main" id="{A9A1ECFA-168D-3340-BC28-1A803FC7F00D}"/>
              </a:ext>
            </a:extLst>
          </p:cNvPr>
          <p:cNvPicPr>
            <a:picLocks noChangeAspect="1"/>
          </p:cNvPicPr>
          <p:nvPr/>
        </p:nvPicPr>
        <p:blipFill>
          <a:blip r:embed="rId8"/>
          <a:stretch>
            <a:fillRect/>
          </a:stretch>
        </p:blipFill>
        <p:spPr>
          <a:xfrm>
            <a:off x="6965863" y="5004836"/>
            <a:ext cx="5092700" cy="1240051"/>
          </a:xfrm>
          <a:prstGeom prst="rect">
            <a:avLst/>
          </a:prstGeom>
        </p:spPr>
      </p:pic>
    </p:spTree>
    <p:extLst>
      <p:ext uri="{BB962C8B-B14F-4D97-AF65-F5344CB8AC3E}">
        <p14:creationId xmlns:p14="http://schemas.microsoft.com/office/powerpoint/2010/main" val="3758734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C29D61-AD16-9445-9210-BAF4C3254A09}"/>
              </a:ext>
            </a:extLst>
          </p:cNvPr>
          <p:cNvSpPr>
            <a:spLocks noGrp="1"/>
          </p:cNvSpPr>
          <p:nvPr>
            <p:ph type="title"/>
          </p:nvPr>
        </p:nvSpPr>
        <p:spPr/>
        <p:txBody>
          <a:bodyPr/>
          <a:lstStyle/>
          <a:p>
            <a:r>
              <a:rPr lang="es-EC" dirty="0"/>
              <a:t>Disyuntor diferencial </a:t>
            </a:r>
          </a:p>
        </p:txBody>
      </p:sp>
      <p:graphicFrame>
        <p:nvGraphicFramePr>
          <p:cNvPr id="4" name="Marcador de contenido 3">
            <a:extLst>
              <a:ext uri="{FF2B5EF4-FFF2-40B4-BE49-F238E27FC236}">
                <a16:creationId xmlns:a16="http://schemas.microsoft.com/office/drawing/2014/main" id="{A6CE8C95-5E44-224B-9059-CDE99378DEB9}"/>
              </a:ext>
            </a:extLst>
          </p:cNvPr>
          <p:cNvGraphicFramePr>
            <a:graphicFrameLocks noGrp="1"/>
          </p:cNvGraphicFramePr>
          <p:nvPr>
            <p:ph idx="1"/>
            <p:extLst>
              <p:ext uri="{D42A27DB-BD31-4B8C-83A1-F6EECF244321}">
                <p14:modId xmlns:p14="http://schemas.microsoft.com/office/powerpoint/2010/main" val="55394549"/>
              </p:ext>
            </p:extLst>
          </p:nvPr>
        </p:nvGraphicFramePr>
        <p:xfrm>
          <a:off x="193675" y="1490870"/>
          <a:ext cx="9604375" cy="45416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9498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6DF5F7-05C8-4A8C-8E8F-C3DD4BF82D0A}"/>
              </a:ext>
            </a:extLst>
          </p:cNvPr>
          <p:cNvSpPr>
            <a:spLocks noGrp="1"/>
          </p:cNvSpPr>
          <p:nvPr>
            <p:ph type="title"/>
          </p:nvPr>
        </p:nvSpPr>
        <p:spPr/>
        <p:txBody>
          <a:bodyPr>
            <a:normAutofit/>
          </a:bodyPr>
          <a:lstStyle/>
          <a:p>
            <a:r>
              <a:rPr lang="es-ES" sz="3500" b="1" dirty="0"/>
              <a:t>Disyuntores</a:t>
            </a:r>
          </a:p>
        </p:txBody>
      </p:sp>
      <p:graphicFrame>
        <p:nvGraphicFramePr>
          <p:cNvPr id="4" name="Diagrama 3">
            <a:extLst>
              <a:ext uri="{FF2B5EF4-FFF2-40B4-BE49-F238E27FC236}">
                <a16:creationId xmlns:a16="http://schemas.microsoft.com/office/drawing/2014/main" id="{AE3064EE-C8FE-4716-AE93-F71F6D95FC04}"/>
              </a:ext>
            </a:extLst>
          </p:cNvPr>
          <p:cNvGraphicFramePr/>
          <p:nvPr>
            <p:extLst/>
          </p:nvPr>
        </p:nvGraphicFramePr>
        <p:xfrm>
          <a:off x="625644" y="1853754"/>
          <a:ext cx="12191999" cy="5408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220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C47C50-FB8B-41B0-8CEC-BAED6F81D572}"/>
              </a:ext>
            </a:extLst>
          </p:cNvPr>
          <p:cNvSpPr>
            <a:spLocks noGrp="1"/>
          </p:cNvSpPr>
          <p:nvPr>
            <p:ph type="title" idx="4294967295"/>
          </p:nvPr>
        </p:nvSpPr>
        <p:spPr>
          <a:xfrm>
            <a:off x="914441" y="494060"/>
            <a:ext cx="10363117" cy="1286613"/>
          </a:xfrm>
        </p:spPr>
        <p:txBody>
          <a:bodyPr>
            <a:noAutofit/>
          </a:bodyPr>
          <a:lstStyle/>
          <a:p>
            <a:pPr algn="just"/>
            <a:r>
              <a:rPr lang="es-ES" sz="1800" dirty="0"/>
              <a:t>Este dispositivo electromagnético, situado en el cuadro general de corriente de nuestra vivienda, nos protege de las consecuencias que se pueden derivar de una fuga de corriente en nuestra instalación</a:t>
            </a:r>
          </a:p>
        </p:txBody>
      </p:sp>
      <p:pic>
        <p:nvPicPr>
          <p:cNvPr id="4" name="Picture 2" descr="Interruptor diferencial">
            <a:extLst>
              <a:ext uri="{FF2B5EF4-FFF2-40B4-BE49-F238E27FC236}">
                <a16:creationId xmlns:a16="http://schemas.microsoft.com/office/drawing/2014/main" id="{50A20661-7F41-43B0-9D79-A193B982FD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386" r="18842"/>
          <a:stretch/>
        </p:blipFill>
        <p:spPr bwMode="auto">
          <a:xfrm>
            <a:off x="994249" y="1743739"/>
            <a:ext cx="3288632" cy="4154521"/>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id="{010402BD-3528-476F-A72D-CADE9986F627}"/>
              </a:ext>
            </a:extLst>
          </p:cNvPr>
          <p:cNvSpPr txBox="1">
            <a:spLocks/>
          </p:cNvSpPr>
          <p:nvPr/>
        </p:nvSpPr>
        <p:spPr>
          <a:xfrm>
            <a:off x="4571832" y="1626139"/>
            <a:ext cx="6802043" cy="50634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nSpc>
                <a:spcPct val="150000"/>
              </a:lnSpc>
            </a:pPr>
            <a:r>
              <a:rPr lang="es-ES" sz="1800" b="1" dirty="0"/>
              <a:t>CARACTERÍSTICAS</a:t>
            </a:r>
          </a:p>
          <a:p>
            <a:pPr marL="285750" indent="-285750">
              <a:lnSpc>
                <a:spcPct val="150000"/>
              </a:lnSpc>
              <a:buFont typeface="Arial" panose="020B0604020202020204" pitchFamily="34" charset="0"/>
              <a:buChar char="•"/>
            </a:pPr>
            <a:r>
              <a:rPr lang="es-ES" sz="1800" dirty="0"/>
              <a:t>modelo</a:t>
            </a:r>
          </a:p>
          <a:p>
            <a:pPr marL="285750" indent="-285750">
              <a:lnSpc>
                <a:spcPct val="150000"/>
              </a:lnSpc>
              <a:buFont typeface="Arial" panose="020B0604020202020204" pitchFamily="34" charset="0"/>
              <a:buChar char="•"/>
            </a:pPr>
            <a:r>
              <a:rPr lang="es-ES" sz="1800" dirty="0"/>
              <a:t>tipo (</a:t>
            </a:r>
            <a:r>
              <a:rPr lang="es-ES" sz="1800" dirty="0" err="1"/>
              <a:t>rccv</a:t>
            </a:r>
            <a:r>
              <a:rPr lang="es-ES" sz="1800" dirty="0"/>
              <a:t> - corrientes residuales)</a:t>
            </a:r>
          </a:p>
          <a:p>
            <a:pPr marL="285750" indent="-285750">
              <a:lnSpc>
                <a:spcPct val="150000"/>
              </a:lnSpc>
              <a:buFont typeface="Arial" panose="020B0604020202020204" pitchFamily="34" charset="0"/>
              <a:buChar char="•"/>
            </a:pPr>
            <a:r>
              <a:rPr lang="es-ES" sz="1800" dirty="0"/>
              <a:t> (_</a:t>
            </a:r>
            <a:r>
              <a:rPr lang="es-ES" sz="1800" cap="none" dirty="0"/>
              <a:t>mA</a:t>
            </a:r>
            <a:r>
              <a:rPr lang="es-ES" sz="1800" dirty="0"/>
              <a:t>) LA DIFERENCIA DE CORRIENTE</a:t>
            </a:r>
          </a:p>
          <a:p>
            <a:pPr marL="285750" indent="-285750">
              <a:lnSpc>
                <a:spcPct val="150000"/>
              </a:lnSpc>
              <a:buFont typeface="Arial" panose="020B0604020202020204" pitchFamily="34" charset="0"/>
              <a:buChar char="•"/>
            </a:pPr>
            <a:r>
              <a:rPr lang="es-ES" sz="1800" dirty="0"/>
              <a:t>VOLTAJE (BAJO EL CUAL SE PUEDE TRABAJAR EL INTERRUPTOR)</a:t>
            </a:r>
          </a:p>
          <a:p>
            <a:pPr marL="285750" indent="-285750">
              <a:lnSpc>
                <a:spcPct val="150000"/>
              </a:lnSpc>
              <a:buFont typeface="Arial" panose="020B0604020202020204" pitchFamily="34" charset="0"/>
              <a:buChar char="•"/>
            </a:pPr>
            <a:r>
              <a:rPr lang="es-ES" sz="1800" dirty="0"/>
              <a:t>MEDIDA DEL FUSIBLE CON EL CUAL SE PUEDE PROTEGER</a:t>
            </a:r>
          </a:p>
          <a:p>
            <a:pPr marL="285750" indent="-285750">
              <a:lnSpc>
                <a:spcPct val="150000"/>
              </a:lnSpc>
              <a:buFont typeface="Arial" panose="020B0604020202020204" pitchFamily="34" charset="0"/>
              <a:buChar char="•"/>
            </a:pPr>
            <a:r>
              <a:rPr lang="es-ES" sz="1800" dirty="0"/>
              <a:t>CORRIENTE DE CORTOCIRCUITO QUE PUEDE MANEJAR EL INTERRUPTOR</a:t>
            </a:r>
          </a:p>
          <a:p>
            <a:pPr marL="285750" indent="-285750">
              <a:lnSpc>
                <a:spcPct val="150000"/>
              </a:lnSpc>
              <a:buFont typeface="Arial" panose="020B0604020202020204" pitchFamily="34" charset="0"/>
              <a:buChar char="•"/>
            </a:pPr>
            <a:r>
              <a:rPr lang="es-ES" sz="1800" dirty="0"/>
              <a:t>Número de pruebas para verificar el interruptor</a:t>
            </a:r>
          </a:p>
        </p:txBody>
      </p:sp>
    </p:spTree>
    <p:extLst>
      <p:ext uri="{BB962C8B-B14F-4D97-AF65-F5344CB8AC3E}">
        <p14:creationId xmlns:p14="http://schemas.microsoft.com/office/powerpoint/2010/main" val="3821603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C47C50-FB8B-41B0-8CEC-BAED6F81D572}"/>
              </a:ext>
            </a:extLst>
          </p:cNvPr>
          <p:cNvSpPr>
            <a:spLocks noGrp="1"/>
          </p:cNvSpPr>
          <p:nvPr>
            <p:ph type="title" idx="4294967295"/>
          </p:nvPr>
        </p:nvSpPr>
        <p:spPr>
          <a:xfrm>
            <a:off x="705875" y="269472"/>
            <a:ext cx="3818000" cy="442318"/>
          </a:xfrm>
        </p:spPr>
        <p:txBody>
          <a:bodyPr>
            <a:noAutofit/>
          </a:bodyPr>
          <a:lstStyle/>
          <a:p>
            <a:pPr algn="just"/>
            <a:r>
              <a:rPr lang="es-ES" sz="2400" b="1" dirty="0"/>
              <a:t>¿¿Como funciona??</a:t>
            </a:r>
            <a:endParaRPr lang="es-ES" sz="2400" dirty="0"/>
          </a:p>
        </p:txBody>
      </p:sp>
      <p:pic>
        <p:nvPicPr>
          <p:cNvPr id="3" name="Imagen 2">
            <a:extLst>
              <a:ext uri="{FF2B5EF4-FFF2-40B4-BE49-F238E27FC236}">
                <a16:creationId xmlns:a16="http://schemas.microsoft.com/office/drawing/2014/main" id="{48451AF8-C3CF-472E-BCA5-646F2A227517}"/>
              </a:ext>
            </a:extLst>
          </p:cNvPr>
          <p:cNvPicPr>
            <a:picLocks noChangeAspect="1"/>
          </p:cNvPicPr>
          <p:nvPr/>
        </p:nvPicPr>
        <p:blipFill>
          <a:blip r:embed="rId2"/>
          <a:stretch>
            <a:fillRect/>
          </a:stretch>
        </p:blipFill>
        <p:spPr>
          <a:xfrm>
            <a:off x="1668379" y="850819"/>
            <a:ext cx="7963237" cy="5246368"/>
          </a:xfrm>
          <a:prstGeom prst="rect">
            <a:avLst/>
          </a:prstGeom>
        </p:spPr>
      </p:pic>
      <p:sp>
        <p:nvSpPr>
          <p:cNvPr id="6" name="Título 1">
            <a:extLst>
              <a:ext uri="{FF2B5EF4-FFF2-40B4-BE49-F238E27FC236}">
                <a16:creationId xmlns:a16="http://schemas.microsoft.com/office/drawing/2014/main" id="{D6C34CD9-E1CF-402B-81B0-50259F554905}"/>
              </a:ext>
            </a:extLst>
          </p:cNvPr>
          <p:cNvSpPr txBox="1">
            <a:spLocks/>
          </p:cNvSpPr>
          <p:nvPr/>
        </p:nvSpPr>
        <p:spPr>
          <a:xfrm>
            <a:off x="6095999" y="1058860"/>
            <a:ext cx="3281150" cy="1858824"/>
          </a:xfrm>
          <a:prstGeom prst="rect">
            <a:avLst/>
          </a:prstGeom>
          <a:solidFill>
            <a:schemeClr val="bg2">
              <a:lumMod val="90000"/>
            </a:schemeClr>
          </a:solidFill>
          <a:scene3d>
            <a:camera prst="orthographicFront"/>
            <a:lightRig rig="threePt" dir="t"/>
          </a:scene3d>
          <a:sp3d>
            <a:bevelT/>
          </a:sp3d>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just"/>
            <a:r>
              <a:rPr lang="es-ES" sz="1800" dirty="0"/>
              <a:t>Cuando hay una fuga de corriente en un aparato de la instalación, por un defecto de aislamiento, las partes metálicas quedan sometidas a tensión.</a:t>
            </a:r>
          </a:p>
        </p:txBody>
      </p:sp>
      <p:sp>
        <p:nvSpPr>
          <p:cNvPr id="4" name="CuadroTexto 3">
            <a:extLst>
              <a:ext uri="{FF2B5EF4-FFF2-40B4-BE49-F238E27FC236}">
                <a16:creationId xmlns:a16="http://schemas.microsoft.com/office/drawing/2014/main" id="{84E18ACD-53DB-8648-922D-0079A6C77F92}"/>
              </a:ext>
            </a:extLst>
          </p:cNvPr>
          <p:cNvSpPr txBox="1"/>
          <p:nvPr/>
        </p:nvSpPr>
        <p:spPr>
          <a:xfrm>
            <a:off x="989351" y="850819"/>
            <a:ext cx="899410" cy="646331"/>
          </a:xfrm>
          <a:prstGeom prst="rect">
            <a:avLst/>
          </a:prstGeom>
          <a:noFill/>
        </p:spPr>
        <p:txBody>
          <a:bodyPr wrap="square" rtlCol="0">
            <a:spAutoFit/>
          </a:bodyPr>
          <a:lstStyle/>
          <a:p>
            <a:r>
              <a:rPr lang="es-EC" dirty="0"/>
              <a:t>10 mA</a:t>
            </a:r>
          </a:p>
          <a:p>
            <a:r>
              <a:rPr lang="es-EC" dirty="0"/>
              <a:t>110 V</a:t>
            </a:r>
          </a:p>
        </p:txBody>
      </p:sp>
      <p:cxnSp>
        <p:nvCxnSpPr>
          <p:cNvPr id="7" name="Conector recto de flecha 6">
            <a:extLst>
              <a:ext uri="{FF2B5EF4-FFF2-40B4-BE49-F238E27FC236}">
                <a16:creationId xmlns:a16="http://schemas.microsoft.com/office/drawing/2014/main" id="{E71B8268-B594-2C47-9818-120A65AAB895}"/>
              </a:ext>
            </a:extLst>
          </p:cNvPr>
          <p:cNvCxnSpPr/>
          <p:nvPr/>
        </p:nvCxnSpPr>
        <p:spPr>
          <a:xfrm flipV="1">
            <a:off x="7809875" y="3612630"/>
            <a:ext cx="374755" cy="254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712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C47C50-FB8B-41B0-8CEC-BAED6F81D572}"/>
              </a:ext>
            </a:extLst>
          </p:cNvPr>
          <p:cNvSpPr>
            <a:spLocks noGrp="1"/>
          </p:cNvSpPr>
          <p:nvPr>
            <p:ph type="title" idx="4294967295"/>
          </p:nvPr>
        </p:nvSpPr>
        <p:spPr>
          <a:xfrm>
            <a:off x="705875" y="269472"/>
            <a:ext cx="3818000" cy="442318"/>
          </a:xfrm>
        </p:spPr>
        <p:txBody>
          <a:bodyPr>
            <a:noAutofit/>
          </a:bodyPr>
          <a:lstStyle/>
          <a:p>
            <a:pPr algn="just"/>
            <a:r>
              <a:rPr lang="es-ES" sz="2400" b="1" dirty="0"/>
              <a:t>¿¿Como funciona??</a:t>
            </a:r>
            <a:endParaRPr lang="es-ES" sz="2400" dirty="0"/>
          </a:p>
        </p:txBody>
      </p:sp>
      <p:pic>
        <p:nvPicPr>
          <p:cNvPr id="7" name="Imagen 6">
            <a:extLst>
              <a:ext uri="{FF2B5EF4-FFF2-40B4-BE49-F238E27FC236}">
                <a16:creationId xmlns:a16="http://schemas.microsoft.com/office/drawing/2014/main" id="{3FC6A706-85CF-4493-9180-D8DC6767F0AF}"/>
              </a:ext>
            </a:extLst>
          </p:cNvPr>
          <p:cNvPicPr>
            <a:picLocks noChangeAspect="1"/>
          </p:cNvPicPr>
          <p:nvPr/>
        </p:nvPicPr>
        <p:blipFill>
          <a:blip r:embed="rId2"/>
          <a:stretch>
            <a:fillRect/>
          </a:stretch>
        </p:blipFill>
        <p:spPr>
          <a:xfrm>
            <a:off x="1441275" y="1295899"/>
            <a:ext cx="9309450" cy="4691542"/>
          </a:xfrm>
          <a:prstGeom prst="rect">
            <a:avLst/>
          </a:prstGeom>
        </p:spPr>
      </p:pic>
    </p:spTree>
    <p:extLst>
      <p:ext uri="{BB962C8B-B14F-4D97-AF65-F5344CB8AC3E}">
        <p14:creationId xmlns:p14="http://schemas.microsoft.com/office/powerpoint/2010/main" val="339154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C47C50-FB8B-41B0-8CEC-BAED6F81D572}"/>
              </a:ext>
            </a:extLst>
          </p:cNvPr>
          <p:cNvSpPr>
            <a:spLocks noGrp="1"/>
          </p:cNvSpPr>
          <p:nvPr>
            <p:ph type="title" idx="4294967295"/>
          </p:nvPr>
        </p:nvSpPr>
        <p:spPr>
          <a:xfrm>
            <a:off x="705875" y="269472"/>
            <a:ext cx="3818000" cy="442318"/>
          </a:xfrm>
        </p:spPr>
        <p:txBody>
          <a:bodyPr>
            <a:noAutofit/>
          </a:bodyPr>
          <a:lstStyle/>
          <a:p>
            <a:pPr algn="just"/>
            <a:r>
              <a:rPr lang="es-ES" sz="2400" b="1" dirty="0"/>
              <a:t>¿¿Como funciona??</a:t>
            </a:r>
            <a:endParaRPr lang="es-ES" sz="2400" dirty="0"/>
          </a:p>
        </p:txBody>
      </p:sp>
      <p:pic>
        <p:nvPicPr>
          <p:cNvPr id="4" name="Imagen 3">
            <a:extLst>
              <a:ext uri="{FF2B5EF4-FFF2-40B4-BE49-F238E27FC236}">
                <a16:creationId xmlns:a16="http://schemas.microsoft.com/office/drawing/2014/main" id="{EA165414-838D-4D05-B979-63EEA76F3350}"/>
              </a:ext>
            </a:extLst>
          </p:cNvPr>
          <p:cNvPicPr>
            <a:picLocks noChangeAspect="1"/>
          </p:cNvPicPr>
          <p:nvPr/>
        </p:nvPicPr>
        <p:blipFill>
          <a:blip r:embed="rId2"/>
          <a:stretch>
            <a:fillRect/>
          </a:stretch>
        </p:blipFill>
        <p:spPr>
          <a:xfrm>
            <a:off x="1571509" y="1174458"/>
            <a:ext cx="9048982" cy="4509084"/>
          </a:xfrm>
          <a:prstGeom prst="rect">
            <a:avLst/>
          </a:prstGeom>
        </p:spPr>
      </p:pic>
    </p:spTree>
    <p:extLst>
      <p:ext uri="{BB962C8B-B14F-4D97-AF65-F5344CB8AC3E}">
        <p14:creationId xmlns:p14="http://schemas.microsoft.com/office/powerpoint/2010/main" val="1558743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C47C50-FB8B-41B0-8CEC-BAED6F81D572}"/>
              </a:ext>
            </a:extLst>
          </p:cNvPr>
          <p:cNvSpPr>
            <a:spLocks noGrp="1"/>
          </p:cNvSpPr>
          <p:nvPr>
            <p:ph type="title" idx="4294967295"/>
          </p:nvPr>
        </p:nvSpPr>
        <p:spPr>
          <a:xfrm>
            <a:off x="705875" y="269472"/>
            <a:ext cx="3818000" cy="442318"/>
          </a:xfrm>
        </p:spPr>
        <p:txBody>
          <a:bodyPr>
            <a:noAutofit/>
          </a:bodyPr>
          <a:lstStyle/>
          <a:p>
            <a:pPr algn="just"/>
            <a:r>
              <a:rPr lang="es-ES" sz="2400" b="1" dirty="0"/>
              <a:t>¿¿Como funciona??</a:t>
            </a:r>
            <a:endParaRPr lang="es-ES" sz="2400" dirty="0"/>
          </a:p>
        </p:txBody>
      </p:sp>
      <p:pic>
        <p:nvPicPr>
          <p:cNvPr id="3" name="Imagen 2">
            <a:extLst>
              <a:ext uri="{FF2B5EF4-FFF2-40B4-BE49-F238E27FC236}">
                <a16:creationId xmlns:a16="http://schemas.microsoft.com/office/drawing/2014/main" id="{B138FD78-4752-4F01-AC7D-CE9B6FF174B4}"/>
              </a:ext>
            </a:extLst>
          </p:cNvPr>
          <p:cNvPicPr>
            <a:picLocks noChangeAspect="1"/>
          </p:cNvPicPr>
          <p:nvPr/>
        </p:nvPicPr>
        <p:blipFill>
          <a:blip r:embed="rId2"/>
          <a:stretch>
            <a:fillRect/>
          </a:stretch>
        </p:blipFill>
        <p:spPr>
          <a:xfrm>
            <a:off x="1672264" y="1217193"/>
            <a:ext cx="8847471" cy="4845753"/>
          </a:xfrm>
          <a:prstGeom prst="rect">
            <a:avLst/>
          </a:prstGeom>
        </p:spPr>
      </p:pic>
    </p:spTree>
    <p:extLst>
      <p:ext uri="{BB962C8B-B14F-4D97-AF65-F5344CB8AC3E}">
        <p14:creationId xmlns:p14="http://schemas.microsoft.com/office/powerpoint/2010/main" val="3420538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751C3A-494A-A64E-8FAB-9EA28249D70D}"/>
              </a:ext>
            </a:extLst>
          </p:cNvPr>
          <p:cNvSpPr>
            <a:spLocks noGrp="1"/>
          </p:cNvSpPr>
          <p:nvPr>
            <p:ph type="title"/>
          </p:nvPr>
        </p:nvSpPr>
        <p:spPr>
          <a:xfrm>
            <a:off x="1451579" y="397016"/>
            <a:ext cx="4611291" cy="457750"/>
          </a:xfrm>
        </p:spPr>
        <p:txBody>
          <a:bodyPr>
            <a:normAutofit/>
          </a:bodyPr>
          <a:lstStyle/>
          <a:p>
            <a:r>
              <a:rPr lang="es-EC" sz="2200" dirty="0"/>
              <a:t>Funcionamiento interno </a:t>
            </a:r>
          </a:p>
        </p:txBody>
      </p:sp>
      <p:sp>
        <p:nvSpPr>
          <p:cNvPr id="3" name="Marcador de contenido 2">
            <a:extLst>
              <a:ext uri="{FF2B5EF4-FFF2-40B4-BE49-F238E27FC236}">
                <a16:creationId xmlns:a16="http://schemas.microsoft.com/office/drawing/2014/main" id="{1DDD8DE6-FC35-7346-811E-8B370ABF6BD8}"/>
              </a:ext>
            </a:extLst>
          </p:cNvPr>
          <p:cNvSpPr>
            <a:spLocks noGrp="1"/>
          </p:cNvSpPr>
          <p:nvPr>
            <p:ph idx="1"/>
          </p:nvPr>
        </p:nvSpPr>
        <p:spPr>
          <a:xfrm>
            <a:off x="1451580" y="824950"/>
            <a:ext cx="4253482" cy="4929808"/>
          </a:xfrm>
        </p:spPr>
        <p:txBody>
          <a:bodyPr>
            <a:normAutofit lnSpcReduction="10000"/>
          </a:bodyPr>
          <a:lstStyle/>
          <a:p>
            <a:pPr algn="just"/>
            <a:r>
              <a:rPr lang="es-EC" dirty="0"/>
              <a:t>Los defectos de corriente se anulan en la bobina toroidal del DDR ya que la suma de flujos creados en ella es igual a cero.</a:t>
            </a:r>
          </a:p>
          <a:p>
            <a:pPr algn="just"/>
            <a:r>
              <a:rPr lang="es-EC" dirty="0"/>
              <a:t>No existe flujo que pudiera inducir una tensión en el devanado secundario que alimenta al relé de disparo.</a:t>
            </a:r>
          </a:p>
          <a:p>
            <a:pPr algn="just"/>
            <a:r>
              <a:rPr lang="es-EC" dirty="0"/>
              <a:t>Desaparece el equilibrio de flujos, aparece un desequilibrio de flujo en la bobina toroidal generando una tensión en el bobinado secundario desenclavando el relé disparo. </a:t>
            </a:r>
          </a:p>
        </p:txBody>
      </p:sp>
      <p:pic>
        <p:nvPicPr>
          <p:cNvPr id="6" name="Imagen 5">
            <a:extLst>
              <a:ext uri="{FF2B5EF4-FFF2-40B4-BE49-F238E27FC236}">
                <a16:creationId xmlns:a16="http://schemas.microsoft.com/office/drawing/2014/main" id="{452D809A-5A1D-B149-A0BA-24B2FB0A4529}"/>
              </a:ext>
            </a:extLst>
          </p:cNvPr>
          <p:cNvPicPr>
            <a:picLocks noChangeAspect="1"/>
          </p:cNvPicPr>
          <p:nvPr/>
        </p:nvPicPr>
        <p:blipFill>
          <a:blip r:embed="rId2"/>
          <a:stretch>
            <a:fillRect/>
          </a:stretch>
        </p:blipFill>
        <p:spPr>
          <a:xfrm>
            <a:off x="6146541" y="-1"/>
            <a:ext cx="5969259" cy="5933661"/>
          </a:xfrm>
          <a:prstGeom prst="rect">
            <a:avLst/>
          </a:prstGeom>
        </p:spPr>
      </p:pic>
    </p:spTree>
    <p:extLst>
      <p:ext uri="{BB962C8B-B14F-4D97-AF65-F5344CB8AC3E}">
        <p14:creationId xmlns:p14="http://schemas.microsoft.com/office/powerpoint/2010/main" val="4163482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A68F69-282D-024B-8FD7-145DB649055D}"/>
              </a:ext>
            </a:extLst>
          </p:cNvPr>
          <p:cNvSpPr>
            <a:spLocks noGrp="1"/>
          </p:cNvSpPr>
          <p:nvPr>
            <p:ph type="title"/>
          </p:nvPr>
        </p:nvSpPr>
        <p:spPr/>
        <p:txBody>
          <a:bodyPr/>
          <a:lstStyle/>
          <a:p>
            <a:r>
              <a:rPr lang="es-EC" dirty="0"/>
              <a:t>Parametros de un ddr</a:t>
            </a:r>
          </a:p>
        </p:txBody>
      </p:sp>
      <p:sp>
        <p:nvSpPr>
          <p:cNvPr id="3" name="Marcador de contenido 2">
            <a:extLst>
              <a:ext uri="{FF2B5EF4-FFF2-40B4-BE49-F238E27FC236}">
                <a16:creationId xmlns:a16="http://schemas.microsoft.com/office/drawing/2014/main" id="{BA7CFEBF-1535-0443-94BB-D4F415712397}"/>
              </a:ext>
            </a:extLst>
          </p:cNvPr>
          <p:cNvSpPr>
            <a:spLocks noGrp="1"/>
          </p:cNvSpPr>
          <p:nvPr>
            <p:ph idx="1"/>
          </p:nvPr>
        </p:nvSpPr>
        <p:spPr/>
        <p:txBody>
          <a:bodyPr/>
          <a:lstStyle/>
          <a:p>
            <a:r>
              <a:rPr lang="es-EC" b="1" dirty="0"/>
              <a:t>Numero de Polos.  </a:t>
            </a:r>
            <a:r>
              <a:rPr lang="es-EC" dirty="0"/>
              <a:t>Bipolares, tripolares, tetrapolares.</a:t>
            </a:r>
          </a:p>
          <a:p>
            <a:r>
              <a:rPr lang="es-EC" b="1" dirty="0"/>
              <a:t>Tensión asignada.-  </a:t>
            </a:r>
            <a:r>
              <a:rPr lang="es-EC" dirty="0"/>
              <a:t>Valor maximo para el cual el DDR es diseñodo.</a:t>
            </a:r>
          </a:p>
          <a:p>
            <a:pPr algn="just"/>
            <a:r>
              <a:rPr lang="es-EC" b="1" dirty="0"/>
              <a:t>Corriente asignada.- </a:t>
            </a:r>
            <a:r>
              <a:rPr lang="es-EC" dirty="0"/>
              <a:t>valor maximo de corriente que puede soportar en servicio ininterrumpido un diferencial, a una temperatura ambiente normalizada. 25, 40 y 63 A.</a:t>
            </a:r>
          </a:p>
          <a:p>
            <a:pPr algn="just"/>
            <a:r>
              <a:rPr lang="es-EC" b="1" dirty="0"/>
              <a:t>Corriente diferencial de funcionamiento asiganada (I</a:t>
            </a:r>
            <a:r>
              <a:rPr lang="es-EC" b="1" baseline="-25000" dirty="0"/>
              <a:t>D</a:t>
            </a:r>
            <a:r>
              <a:rPr lang="es-EC" b="1" dirty="0"/>
              <a:t>). </a:t>
            </a:r>
            <a:r>
              <a:rPr lang="es-EC" dirty="0"/>
              <a:t>Valor de la intensidad de fuga a partir del cual el interriptor diferencial desconecta el circuito. </a:t>
            </a:r>
            <a:endParaRPr lang="es-EC" b="1" dirty="0"/>
          </a:p>
          <a:p>
            <a:endParaRPr lang="es-EC" b="1" dirty="0"/>
          </a:p>
        </p:txBody>
      </p:sp>
    </p:spTree>
    <p:extLst>
      <p:ext uri="{BB962C8B-B14F-4D97-AF65-F5344CB8AC3E}">
        <p14:creationId xmlns:p14="http://schemas.microsoft.com/office/powerpoint/2010/main" val="3846883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7B2DF1-8E30-3C49-A621-4A0FCAE74F81}"/>
              </a:ext>
            </a:extLst>
          </p:cNvPr>
          <p:cNvSpPr>
            <a:spLocks noGrp="1"/>
          </p:cNvSpPr>
          <p:nvPr>
            <p:ph type="title"/>
          </p:nvPr>
        </p:nvSpPr>
        <p:spPr/>
        <p:txBody>
          <a:bodyPr/>
          <a:lstStyle/>
          <a:p>
            <a:r>
              <a:rPr lang="es-EC" dirty="0"/>
              <a:t>Sensibilidad:</a:t>
            </a:r>
            <a:br>
              <a:rPr lang="es-EC" dirty="0"/>
            </a:br>
            <a:endParaRPr lang="es-EC" dirty="0"/>
          </a:p>
        </p:txBody>
      </p:sp>
      <p:sp>
        <p:nvSpPr>
          <p:cNvPr id="3" name="Marcador de contenido 2">
            <a:extLst>
              <a:ext uri="{FF2B5EF4-FFF2-40B4-BE49-F238E27FC236}">
                <a16:creationId xmlns:a16="http://schemas.microsoft.com/office/drawing/2014/main" id="{E1F2A83C-D7AC-A54C-9381-09E1A9447B9E}"/>
              </a:ext>
            </a:extLst>
          </p:cNvPr>
          <p:cNvSpPr>
            <a:spLocks noGrp="1"/>
          </p:cNvSpPr>
          <p:nvPr>
            <p:ph idx="1"/>
          </p:nvPr>
        </p:nvSpPr>
        <p:spPr/>
        <p:txBody>
          <a:bodyPr>
            <a:normAutofit/>
          </a:bodyPr>
          <a:lstStyle/>
          <a:p>
            <a:pPr algn="just"/>
            <a:r>
              <a:rPr lang="es-EC" dirty="0"/>
              <a:t>De acuerdo con las normas de producto UNE EN 61008 (diferenciales puros), UNE EN 61009 (bloques diferenciales) y UNE EN 60947-2 (interruptores automáticos), se establecen las siguientes sensibilidades normalizadas:</a:t>
            </a:r>
          </a:p>
          <a:p>
            <a:pPr lvl="1"/>
            <a:r>
              <a:rPr lang="es-EC" sz="2000" dirty="0"/>
              <a:t>Baja sencibilidad 500 mA</a:t>
            </a:r>
          </a:p>
          <a:p>
            <a:pPr lvl="1"/>
            <a:r>
              <a:rPr lang="es-EC" sz="2000" dirty="0"/>
              <a:t>Media  sencibilidad 300 mA</a:t>
            </a:r>
          </a:p>
          <a:p>
            <a:pPr lvl="1"/>
            <a:r>
              <a:rPr lang="es-EC" sz="2000" dirty="0"/>
              <a:t>Alta  sencibilidad 30 mA</a:t>
            </a:r>
          </a:p>
          <a:p>
            <a:pPr lvl="1"/>
            <a:r>
              <a:rPr lang="es-EC" sz="2000" dirty="0"/>
              <a:t>Muy alta sencibilidad _ 10 </a:t>
            </a:r>
            <a:r>
              <a:rPr lang="es-EC" dirty="0"/>
              <a:t>mA</a:t>
            </a:r>
          </a:p>
          <a:p>
            <a:endParaRPr lang="es-EC" dirty="0"/>
          </a:p>
          <a:p>
            <a:endParaRPr lang="es-EC" dirty="0"/>
          </a:p>
        </p:txBody>
      </p:sp>
    </p:spTree>
    <p:extLst>
      <p:ext uri="{BB962C8B-B14F-4D97-AF65-F5344CB8AC3E}">
        <p14:creationId xmlns:p14="http://schemas.microsoft.com/office/powerpoint/2010/main" val="3156646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39467D-ECE2-3E4E-85C5-95EB16AED5BC}"/>
              </a:ext>
            </a:extLst>
          </p:cNvPr>
          <p:cNvSpPr>
            <a:spLocks noGrp="1"/>
          </p:cNvSpPr>
          <p:nvPr>
            <p:ph type="title"/>
          </p:nvPr>
        </p:nvSpPr>
        <p:spPr/>
        <p:txBody>
          <a:bodyPr/>
          <a:lstStyle/>
          <a:p>
            <a:r>
              <a:rPr lang="es-EC" dirty="0"/>
              <a:t>Curva de desconexión </a:t>
            </a:r>
          </a:p>
        </p:txBody>
      </p:sp>
      <p:sp>
        <p:nvSpPr>
          <p:cNvPr id="3" name="Marcador de contenido 2">
            <a:extLst>
              <a:ext uri="{FF2B5EF4-FFF2-40B4-BE49-F238E27FC236}">
                <a16:creationId xmlns:a16="http://schemas.microsoft.com/office/drawing/2014/main" id="{5E85B7C6-AB31-6947-AD4B-F01B049081E6}"/>
              </a:ext>
            </a:extLst>
          </p:cNvPr>
          <p:cNvSpPr>
            <a:spLocks noGrp="1"/>
          </p:cNvSpPr>
          <p:nvPr>
            <p:ph idx="1"/>
          </p:nvPr>
        </p:nvSpPr>
        <p:spPr>
          <a:xfrm>
            <a:off x="1451580" y="2015732"/>
            <a:ext cx="3746586" cy="3450613"/>
          </a:xfrm>
        </p:spPr>
        <p:txBody>
          <a:bodyPr/>
          <a:lstStyle/>
          <a:p>
            <a:pPr algn="just"/>
            <a:r>
              <a:rPr lang="es-EC" dirty="0"/>
              <a:t>Según las normas mencionadas, el diferencial no debe disparar por debajo de I</a:t>
            </a:r>
            <a:r>
              <a:rPr lang="es-EC" baseline="-25000" dirty="0"/>
              <a:t>D</a:t>
            </a:r>
            <a:r>
              <a:rPr lang="el-GR" dirty="0"/>
              <a:t>/2, </a:t>
            </a:r>
            <a:r>
              <a:rPr lang="es-EC" dirty="0"/>
              <a:t>y debe disparar siempre por encima de I</a:t>
            </a:r>
            <a:r>
              <a:rPr lang="es-EC" baseline="-25000" dirty="0"/>
              <a:t>D</a:t>
            </a:r>
            <a:r>
              <a:rPr lang="es-EC" dirty="0"/>
              <a:t> siempre debe disparar:</a:t>
            </a:r>
          </a:p>
          <a:p>
            <a:pPr algn="just"/>
            <a:r>
              <a:rPr lang="es-EC" dirty="0"/>
              <a:t>Los tiempos de desconexión son fijados para cada valor de sencibilidad.</a:t>
            </a:r>
          </a:p>
          <a:p>
            <a:endParaRPr lang="es-EC" dirty="0"/>
          </a:p>
        </p:txBody>
      </p:sp>
      <p:pic>
        <p:nvPicPr>
          <p:cNvPr id="4" name="Imagen 3">
            <a:extLst>
              <a:ext uri="{FF2B5EF4-FFF2-40B4-BE49-F238E27FC236}">
                <a16:creationId xmlns:a16="http://schemas.microsoft.com/office/drawing/2014/main" id="{E6199781-AFEC-E249-936F-A48A2D43C363}"/>
              </a:ext>
            </a:extLst>
          </p:cNvPr>
          <p:cNvPicPr>
            <a:picLocks noChangeAspect="1"/>
          </p:cNvPicPr>
          <p:nvPr/>
        </p:nvPicPr>
        <p:blipFill>
          <a:blip r:embed="rId2"/>
          <a:stretch>
            <a:fillRect/>
          </a:stretch>
        </p:blipFill>
        <p:spPr>
          <a:xfrm>
            <a:off x="5805955" y="2244332"/>
            <a:ext cx="6260149" cy="1980850"/>
          </a:xfrm>
          <a:prstGeom prst="rect">
            <a:avLst/>
          </a:prstGeom>
        </p:spPr>
      </p:pic>
    </p:spTree>
    <p:extLst>
      <p:ext uri="{BB962C8B-B14F-4D97-AF65-F5344CB8AC3E}">
        <p14:creationId xmlns:p14="http://schemas.microsoft.com/office/powerpoint/2010/main" val="1742667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E96455-3E2E-8943-BE53-D189E0875269}"/>
              </a:ext>
            </a:extLst>
          </p:cNvPr>
          <p:cNvSpPr>
            <a:spLocks noGrp="1"/>
          </p:cNvSpPr>
          <p:nvPr>
            <p:ph type="title"/>
          </p:nvPr>
        </p:nvSpPr>
        <p:spPr/>
        <p:txBody>
          <a:bodyPr>
            <a:normAutofit fontScale="90000"/>
          </a:bodyPr>
          <a:lstStyle/>
          <a:p>
            <a:r>
              <a:rPr lang="es-EC" dirty="0"/>
              <a:t>Tipos básicos de interruptores diferenciales</a:t>
            </a:r>
            <a:br>
              <a:rPr lang="es-EC" dirty="0"/>
            </a:br>
            <a:endParaRPr lang="es-EC" dirty="0"/>
          </a:p>
        </p:txBody>
      </p:sp>
      <p:sp>
        <p:nvSpPr>
          <p:cNvPr id="3" name="Marcador de contenido 2">
            <a:extLst>
              <a:ext uri="{FF2B5EF4-FFF2-40B4-BE49-F238E27FC236}">
                <a16:creationId xmlns:a16="http://schemas.microsoft.com/office/drawing/2014/main" id="{370C5E80-F1AC-7A4F-BCE6-77846D91F597}"/>
              </a:ext>
            </a:extLst>
          </p:cNvPr>
          <p:cNvSpPr>
            <a:spLocks noGrp="1"/>
          </p:cNvSpPr>
          <p:nvPr>
            <p:ph idx="1"/>
          </p:nvPr>
        </p:nvSpPr>
        <p:spPr>
          <a:xfrm>
            <a:off x="1451580" y="2015732"/>
            <a:ext cx="5217578" cy="3450613"/>
          </a:xfrm>
        </p:spPr>
        <p:txBody>
          <a:bodyPr/>
          <a:lstStyle/>
          <a:p>
            <a:pPr algn="just"/>
            <a:r>
              <a:rPr lang="es-EC" dirty="0"/>
              <a:t>Tipo AC.- Es el tipo estándar. Detecta corrientes de fuga alternas.</a:t>
            </a:r>
          </a:p>
          <a:p>
            <a:pPr algn="just"/>
            <a:r>
              <a:rPr lang="es-EC" dirty="0"/>
              <a:t>Tipo A.- Este tipo de interruptor diferencial permite detectar corrientes de fuga alternas o pulsantes con o sin componente continua</a:t>
            </a:r>
          </a:p>
          <a:p>
            <a:r>
              <a:rPr lang="es-EC" dirty="0"/>
              <a:t>Superinmunizados.- </a:t>
            </a:r>
          </a:p>
          <a:p>
            <a:endParaRPr lang="es-EC" dirty="0"/>
          </a:p>
        </p:txBody>
      </p:sp>
      <p:pic>
        <p:nvPicPr>
          <p:cNvPr id="4" name="Imagen 3">
            <a:extLst>
              <a:ext uri="{FF2B5EF4-FFF2-40B4-BE49-F238E27FC236}">
                <a16:creationId xmlns:a16="http://schemas.microsoft.com/office/drawing/2014/main" id="{884CB908-9288-C445-B3A9-4D0DA928A194}"/>
              </a:ext>
            </a:extLst>
          </p:cNvPr>
          <p:cNvPicPr>
            <a:picLocks noChangeAspect="1"/>
          </p:cNvPicPr>
          <p:nvPr/>
        </p:nvPicPr>
        <p:blipFill>
          <a:blip r:embed="rId2"/>
          <a:stretch>
            <a:fillRect/>
          </a:stretch>
        </p:blipFill>
        <p:spPr>
          <a:xfrm>
            <a:off x="7282177" y="1853754"/>
            <a:ext cx="4207459" cy="3543397"/>
          </a:xfrm>
          <a:prstGeom prst="rect">
            <a:avLst/>
          </a:prstGeom>
        </p:spPr>
      </p:pic>
    </p:spTree>
    <p:extLst>
      <p:ext uri="{BB962C8B-B14F-4D97-AF65-F5344CB8AC3E}">
        <p14:creationId xmlns:p14="http://schemas.microsoft.com/office/powerpoint/2010/main" val="2432404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76AEDB-64CE-8E4F-9504-9A3B4F7BA8C3}"/>
              </a:ext>
            </a:extLst>
          </p:cNvPr>
          <p:cNvSpPr>
            <a:spLocks noGrp="1"/>
          </p:cNvSpPr>
          <p:nvPr>
            <p:ph type="title"/>
          </p:nvPr>
        </p:nvSpPr>
        <p:spPr/>
        <p:txBody>
          <a:bodyPr/>
          <a:lstStyle/>
          <a:p>
            <a:r>
              <a:rPr lang="es-EC" dirty="0"/>
              <a:t>Calculo del diferencial </a:t>
            </a:r>
          </a:p>
        </p:txBody>
      </p:sp>
      <p:sp>
        <p:nvSpPr>
          <p:cNvPr id="3" name="Marcador de contenido 2">
            <a:extLst>
              <a:ext uri="{FF2B5EF4-FFF2-40B4-BE49-F238E27FC236}">
                <a16:creationId xmlns:a16="http://schemas.microsoft.com/office/drawing/2014/main" id="{1B10E5D0-11A6-C94B-B543-1965D32147A3}"/>
              </a:ext>
            </a:extLst>
          </p:cNvPr>
          <p:cNvSpPr>
            <a:spLocks noGrp="1"/>
          </p:cNvSpPr>
          <p:nvPr>
            <p:ph idx="1"/>
          </p:nvPr>
        </p:nvSpPr>
        <p:spPr/>
        <p:txBody>
          <a:bodyPr>
            <a:normAutofit lnSpcReduction="10000"/>
          </a:bodyPr>
          <a:lstStyle/>
          <a:p>
            <a:r>
              <a:rPr lang="es-EC" dirty="0"/>
              <a:t>Ademas de consideran el número de polos, clase, y curva de desconexión se debe realiar los siguientas calculos básicos.</a:t>
            </a:r>
          </a:p>
          <a:p>
            <a:r>
              <a:rPr lang="es-EC" dirty="0"/>
              <a:t>1.- Sensibilidad nominal I</a:t>
            </a:r>
            <a:r>
              <a:rPr lang="es-EC" baseline="-25000" dirty="0"/>
              <a:t>D</a:t>
            </a:r>
            <a:r>
              <a:rPr lang="es-EC" dirty="0"/>
              <a:t> .-  </a:t>
            </a:r>
          </a:p>
          <a:p>
            <a:endParaRPr lang="es-EC" dirty="0"/>
          </a:p>
          <a:p>
            <a:endParaRPr lang="es-EC" dirty="0"/>
          </a:p>
          <a:p>
            <a:r>
              <a:rPr lang="es-EC" dirty="0"/>
              <a:t>2.- Intensidad Nominal I</a:t>
            </a:r>
            <a:r>
              <a:rPr lang="es-EC" baseline="-25000" dirty="0"/>
              <a:t>n</a:t>
            </a:r>
            <a:r>
              <a:rPr lang="es-EC" dirty="0"/>
              <a:t> .- a de ser mayor a la intensidad suceptible de ser demandada por la instalación aguas abajo.  Por lo tanto a de ser igual  o mayor a la instesidad nominal del interruptor termomagnético </a:t>
            </a:r>
          </a:p>
          <a:p>
            <a:endParaRPr lang="es-EC" dirty="0"/>
          </a:p>
        </p:txBody>
      </p:sp>
      <p:pic>
        <p:nvPicPr>
          <p:cNvPr id="4" name="Imagen 3">
            <a:extLst>
              <a:ext uri="{FF2B5EF4-FFF2-40B4-BE49-F238E27FC236}">
                <a16:creationId xmlns:a16="http://schemas.microsoft.com/office/drawing/2014/main" id="{17A3D40E-A8B0-7A43-861B-9D726A00BE11}"/>
              </a:ext>
            </a:extLst>
          </p:cNvPr>
          <p:cNvPicPr>
            <a:picLocks noChangeAspect="1"/>
          </p:cNvPicPr>
          <p:nvPr/>
        </p:nvPicPr>
        <p:blipFill>
          <a:blip r:embed="rId2"/>
          <a:stretch>
            <a:fillRect/>
          </a:stretch>
        </p:blipFill>
        <p:spPr>
          <a:xfrm>
            <a:off x="5077239" y="2832888"/>
            <a:ext cx="1174474" cy="1090583"/>
          </a:xfrm>
          <a:prstGeom prst="rect">
            <a:avLst/>
          </a:prstGeom>
        </p:spPr>
      </p:pic>
      <p:pic>
        <p:nvPicPr>
          <p:cNvPr id="5" name="Imagen 4">
            <a:extLst>
              <a:ext uri="{FF2B5EF4-FFF2-40B4-BE49-F238E27FC236}">
                <a16:creationId xmlns:a16="http://schemas.microsoft.com/office/drawing/2014/main" id="{0C01E98D-FABD-1C4E-B716-79AC4B6B47F3}"/>
              </a:ext>
            </a:extLst>
          </p:cNvPr>
          <p:cNvPicPr>
            <a:picLocks noChangeAspect="1"/>
          </p:cNvPicPr>
          <p:nvPr/>
        </p:nvPicPr>
        <p:blipFill>
          <a:blip r:embed="rId3"/>
          <a:stretch>
            <a:fillRect/>
          </a:stretch>
        </p:blipFill>
        <p:spPr>
          <a:xfrm>
            <a:off x="4791612" y="5304473"/>
            <a:ext cx="2006600" cy="647700"/>
          </a:xfrm>
          <a:prstGeom prst="rect">
            <a:avLst/>
          </a:prstGeom>
        </p:spPr>
      </p:pic>
      <p:sp>
        <p:nvSpPr>
          <p:cNvPr id="6" name="CuadroTexto 5">
            <a:extLst>
              <a:ext uri="{FF2B5EF4-FFF2-40B4-BE49-F238E27FC236}">
                <a16:creationId xmlns:a16="http://schemas.microsoft.com/office/drawing/2014/main" id="{7313F6EA-4919-CE4B-B2BD-02D5D02ADF86}"/>
              </a:ext>
            </a:extLst>
          </p:cNvPr>
          <p:cNvSpPr txBox="1"/>
          <p:nvPr/>
        </p:nvSpPr>
        <p:spPr>
          <a:xfrm>
            <a:off x="7275443" y="2991674"/>
            <a:ext cx="3213829" cy="646331"/>
          </a:xfrm>
          <a:prstGeom prst="rect">
            <a:avLst/>
          </a:prstGeom>
          <a:noFill/>
        </p:spPr>
        <p:txBody>
          <a:bodyPr wrap="none" rtlCol="0">
            <a:spAutoFit/>
          </a:bodyPr>
          <a:lstStyle/>
          <a:p>
            <a:r>
              <a:rPr lang="es-EC" dirty="0"/>
              <a:t>V</a:t>
            </a:r>
            <a:r>
              <a:rPr lang="es-EC" baseline="-25000" dirty="0"/>
              <a:t>S</a:t>
            </a:r>
            <a:r>
              <a:rPr lang="es-EC" dirty="0"/>
              <a:t> = tensión de seguridad.</a:t>
            </a:r>
          </a:p>
          <a:p>
            <a:r>
              <a:rPr lang="es-EC" dirty="0"/>
              <a:t>R</a:t>
            </a:r>
            <a:r>
              <a:rPr lang="es-EC" baseline="-25000" dirty="0"/>
              <a:t>T </a:t>
            </a:r>
            <a:r>
              <a:rPr lang="es-EC" dirty="0"/>
              <a:t> = Resistencia toma de tierra </a:t>
            </a:r>
          </a:p>
        </p:txBody>
      </p:sp>
    </p:spTree>
    <p:extLst>
      <p:ext uri="{BB962C8B-B14F-4D97-AF65-F5344CB8AC3E}">
        <p14:creationId xmlns:p14="http://schemas.microsoft.com/office/powerpoint/2010/main" val="1087561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140F4A-FAAB-CA47-84F9-52FD8FA21D0F}"/>
              </a:ext>
            </a:extLst>
          </p:cNvPr>
          <p:cNvSpPr>
            <a:spLocks noGrp="1"/>
          </p:cNvSpPr>
          <p:nvPr>
            <p:ph type="title"/>
          </p:nvPr>
        </p:nvSpPr>
        <p:spPr>
          <a:xfrm>
            <a:off x="1451579" y="287684"/>
            <a:ext cx="9603275" cy="1049235"/>
          </a:xfrm>
        </p:spPr>
        <p:txBody>
          <a:bodyPr/>
          <a:lstStyle/>
          <a:p>
            <a:r>
              <a:rPr lang="es-EC" dirty="0"/>
              <a:t>Protecciones contra sobre tensiones </a:t>
            </a:r>
          </a:p>
        </p:txBody>
      </p:sp>
      <p:graphicFrame>
        <p:nvGraphicFramePr>
          <p:cNvPr id="4" name="Marcador de contenido 3">
            <a:extLst>
              <a:ext uri="{FF2B5EF4-FFF2-40B4-BE49-F238E27FC236}">
                <a16:creationId xmlns:a16="http://schemas.microsoft.com/office/drawing/2014/main" id="{8CD50BCC-36FF-014F-9505-1AC29708640C}"/>
              </a:ext>
            </a:extLst>
          </p:cNvPr>
          <p:cNvGraphicFramePr>
            <a:graphicFrameLocks noGrp="1"/>
          </p:cNvGraphicFramePr>
          <p:nvPr>
            <p:ph idx="1"/>
            <p:extLst>
              <p:ext uri="{D42A27DB-BD31-4B8C-83A1-F6EECF244321}">
                <p14:modId xmlns:p14="http://schemas.microsoft.com/office/powerpoint/2010/main" val="4095385363"/>
              </p:ext>
            </p:extLst>
          </p:nvPr>
        </p:nvGraphicFramePr>
        <p:xfrm>
          <a:off x="1450975" y="1171301"/>
          <a:ext cx="9604375" cy="3449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CE4E3C7F-77A6-914E-B8B3-39496192CE22}"/>
              </a:ext>
            </a:extLst>
          </p:cNvPr>
          <p:cNvPicPr>
            <a:picLocks noChangeAspect="1"/>
          </p:cNvPicPr>
          <p:nvPr/>
        </p:nvPicPr>
        <p:blipFill>
          <a:blip r:embed="rId7"/>
          <a:stretch>
            <a:fillRect/>
          </a:stretch>
        </p:blipFill>
        <p:spPr>
          <a:xfrm>
            <a:off x="4314203" y="4436150"/>
            <a:ext cx="3877917" cy="2136811"/>
          </a:xfrm>
          <a:prstGeom prst="rect">
            <a:avLst/>
          </a:prstGeom>
        </p:spPr>
      </p:pic>
    </p:spTree>
    <p:extLst>
      <p:ext uri="{BB962C8B-B14F-4D97-AF65-F5344CB8AC3E}">
        <p14:creationId xmlns:p14="http://schemas.microsoft.com/office/powerpoint/2010/main" val="861696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Marcador de contenido 3">
                <a:extLst>
                  <a:ext uri="{FF2B5EF4-FFF2-40B4-BE49-F238E27FC236}">
                    <a16:creationId xmlns:a16="http://schemas.microsoft.com/office/drawing/2014/main" id="{BFD845AF-5A9A-634D-9F76-BBE897FE64A5}"/>
                  </a:ext>
                </a:extLst>
              </p:cNvPr>
              <p:cNvGraphicFramePr>
                <a:graphicFrameLocks noGrp="1"/>
              </p:cNvGraphicFramePr>
              <p:nvPr>
                <p:ph idx="1"/>
                <p:extLst>
                  <p:ext uri="{D42A27DB-BD31-4B8C-83A1-F6EECF244321}">
                    <p14:modId xmlns:p14="http://schemas.microsoft.com/office/powerpoint/2010/main" val="3699695672"/>
                  </p:ext>
                </p:extLst>
              </p:nvPr>
            </p:nvGraphicFramePr>
            <p:xfrm>
              <a:off x="1450975" y="0"/>
              <a:ext cx="9604375" cy="5963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Choice>
        <mc:Fallback xmlns="">
          <p:graphicFrame>
            <p:nvGraphicFramePr>
              <p:cNvPr id="4" name="Marcador de contenido 3">
                <a:extLst>
                  <a:ext uri="{FF2B5EF4-FFF2-40B4-BE49-F238E27FC236}">
                    <a16:creationId xmlns:a16="http://schemas.microsoft.com/office/drawing/2014/main" id="{BFD845AF-5A9A-634D-9F76-BBE897FE64A5}"/>
                  </a:ext>
                </a:extLst>
              </p:cNvPr>
              <p:cNvGraphicFramePr>
                <a:graphicFrameLocks noGrp="1"/>
              </p:cNvGraphicFramePr>
              <p:nvPr>
                <p:ph idx="1"/>
                <p:extLst>
                  <p:ext uri="{D42A27DB-BD31-4B8C-83A1-F6EECF244321}">
                    <p14:modId xmlns:p14="http://schemas.microsoft.com/office/powerpoint/2010/main" val="3699695672"/>
                  </p:ext>
                </p:extLst>
              </p:nvPr>
            </p:nvGraphicFramePr>
            <p:xfrm>
              <a:off x="1450975" y="0"/>
              <a:ext cx="9604375" cy="59634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mc:Fallback>
      </mc:AlternateContent>
    </p:spTree>
    <p:extLst>
      <p:ext uri="{BB962C8B-B14F-4D97-AF65-F5344CB8AC3E}">
        <p14:creationId xmlns:p14="http://schemas.microsoft.com/office/powerpoint/2010/main" val="3912039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E02BC1-BCA1-A44E-B7D2-3808D39F9D67}"/>
              </a:ext>
            </a:extLst>
          </p:cNvPr>
          <p:cNvSpPr>
            <a:spLocks noGrp="1"/>
          </p:cNvSpPr>
          <p:nvPr>
            <p:ph type="title"/>
          </p:nvPr>
        </p:nvSpPr>
        <p:spPr>
          <a:xfrm>
            <a:off x="1451579" y="287685"/>
            <a:ext cx="9603275" cy="437872"/>
          </a:xfrm>
        </p:spPr>
        <p:txBody>
          <a:bodyPr>
            <a:normAutofit fontScale="90000"/>
          </a:bodyPr>
          <a:lstStyle/>
          <a:p>
            <a:r>
              <a:rPr lang="es-EC" dirty="0"/>
              <a:t>Dispositivos de sobretensión </a:t>
            </a:r>
          </a:p>
        </p:txBody>
      </p:sp>
      <p:graphicFrame>
        <p:nvGraphicFramePr>
          <p:cNvPr id="4" name="Marcador de contenido 3">
            <a:extLst>
              <a:ext uri="{FF2B5EF4-FFF2-40B4-BE49-F238E27FC236}">
                <a16:creationId xmlns:a16="http://schemas.microsoft.com/office/drawing/2014/main" id="{E2264F59-148A-8347-B1AF-E240ABC8154A}"/>
              </a:ext>
            </a:extLst>
          </p:cNvPr>
          <p:cNvGraphicFramePr>
            <a:graphicFrameLocks noGrp="1"/>
          </p:cNvGraphicFramePr>
          <p:nvPr>
            <p:ph idx="1"/>
            <p:extLst>
              <p:ext uri="{D42A27DB-BD31-4B8C-83A1-F6EECF244321}">
                <p14:modId xmlns:p14="http://schemas.microsoft.com/office/powerpoint/2010/main" val="2075551619"/>
              </p:ext>
            </p:extLst>
          </p:nvPr>
        </p:nvGraphicFramePr>
        <p:xfrm>
          <a:off x="1132924" y="665922"/>
          <a:ext cx="9604375" cy="3318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agen 5">
            <a:extLst>
              <a:ext uri="{FF2B5EF4-FFF2-40B4-BE49-F238E27FC236}">
                <a16:creationId xmlns:a16="http://schemas.microsoft.com/office/drawing/2014/main" id="{D57105BF-702A-C045-BA7A-466F0C53A9DE}"/>
              </a:ext>
            </a:extLst>
          </p:cNvPr>
          <p:cNvPicPr>
            <a:picLocks noChangeAspect="1"/>
          </p:cNvPicPr>
          <p:nvPr/>
        </p:nvPicPr>
        <p:blipFill>
          <a:blip r:embed="rId7"/>
          <a:stretch>
            <a:fillRect/>
          </a:stretch>
        </p:blipFill>
        <p:spPr>
          <a:xfrm>
            <a:off x="1890989" y="3384826"/>
            <a:ext cx="2423491" cy="1289609"/>
          </a:xfrm>
          <a:prstGeom prst="rect">
            <a:avLst/>
          </a:prstGeom>
        </p:spPr>
      </p:pic>
      <p:pic>
        <p:nvPicPr>
          <p:cNvPr id="7" name="Imagen 6">
            <a:extLst>
              <a:ext uri="{FF2B5EF4-FFF2-40B4-BE49-F238E27FC236}">
                <a16:creationId xmlns:a16="http://schemas.microsoft.com/office/drawing/2014/main" id="{D3C23595-A4D3-8B4F-B9DC-5D1D5E74F07E}"/>
              </a:ext>
            </a:extLst>
          </p:cNvPr>
          <p:cNvPicPr>
            <a:picLocks noChangeAspect="1"/>
          </p:cNvPicPr>
          <p:nvPr/>
        </p:nvPicPr>
        <p:blipFill>
          <a:blip r:embed="rId8"/>
          <a:stretch>
            <a:fillRect/>
          </a:stretch>
        </p:blipFill>
        <p:spPr>
          <a:xfrm>
            <a:off x="1890989" y="4674435"/>
            <a:ext cx="2423491" cy="1373327"/>
          </a:xfrm>
          <a:prstGeom prst="rect">
            <a:avLst/>
          </a:prstGeom>
        </p:spPr>
      </p:pic>
      <p:cxnSp>
        <p:nvCxnSpPr>
          <p:cNvPr id="9" name="Conector recto de flecha 8">
            <a:extLst>
              <a:ext uri="{FF2B5EF4-FFF2-40B4-BE49-F238E27FC236}">
                <a16:creationId xmlns:a16="http://schemas.microsoft.com/office/drawing/2014/main" id="{DE81669A-EA76-2F44-B87E-219D90BAFEDE}"/>
              </a:ext>
            </a:extLst>
          </p:cNvPr>
          <p:cNvCxnSpPr/>
          <p:nvPr/>
        </p:nvCxnSpPr>
        <p:spPr>
          <a:xfrm flipH="1">
            <a:off x="1450975" y="3995530"/>
            <a:ext cx="7952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3403DF10-9C43-F04A-BD10-BFE3EA1B00FF}"/>
              </a:ext>
            </a:extLst>
          </p:cNvPr>
          <p:cNvSpPr txBox="1"/>
          <p:nvPr/>
        </p:nvSpPr>
        <p:spPr>
          <a:xfrm>
            <a:off x="278295" y="3627783"/>
            <a:ext cx="1421295" cy="646331"/>
          </a:xfrm>
          <a:prstGeom prst="rect">
            <a:avLst/>
          </a:prstGeom>
          <a:noFill/>
        </p:spPr>
        <p:txBody>
          <a:bodyPr wrap="square" rtlCol="0">
            <a:spAutoFit/>
          </a:bodyPr>
          <a:lstStyle/>
          <a:p>
            <a:r>
              <a:rPr lang="es-EC" dirty="0"/>
              <a:t>Alta impedancia </a:t>
            </a:r>
          </a:p>
        </p:txBody>
      </p:sp>
      <p:cxnSp>
        <p:nvCxnSpPr>
          <p:cNvPr id="11" name="Conector recto de flecha 10">
            <a:extLst>
              <a:ext uri="{FF2B5EF4-FFF2-40B4-BE49-F238E27FC236}">
                <a16:creationId xmlns:a16="http://schemas.microsoft.com/office/drawing/2014/main" id="{5519CC61-3D02-B245-9D02-954CDDCAB331}"/>
              </a:ext>
            </a:extLst>
          </p:cNvPr>
          <p:cNvCxnSpPr/>
          <p:nvPr/>
        </p:nvCxnSpPr>
        <p:spPr>
          <a:xfrm flipH="1">
            <a:off x="1494045" y="5499652"/>
            <a:ext cx="7952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CuadroTexto 11">
            <a:extLst>
              <a:ext uri="{FF2B5EF4-FFF2-40B4-BE49-F238E27FC236}">
                <a16:creationId xmlns:a16="http://schemas.microsoft.com/office/drawing/2014/main" id="{51394F19-5F6F-884B-A49F-CC10FE85A0F9}"/>
              </a:ext>
            </a:extLst>
          </p:cNvPr>
          <p:cNvSpPr txBox="1"/>
          <p:nvPr/>
        </p:nvSpPr>
        <p:spPr>
          <a:xfrm>
            <a:off x="321365" y="5131905"/>
            <a:ext cx="1421295" cy="646331"/>
          </a:xfrm>
          <a:prstGeom prst="rect">
            <a:avLst/>
          </a:prstGeom>
          <a:noFill/>
        </p:spPr>
        <p:txBody>
          <a:bodyPr wrap="square" rtlCol="0">
            <a:spAutoFit/>
          </a:bodyPr>
          <a:lstStyle/>
          <a:p>
            <a:r>
              <a:rPr lang="es-EC" dirty="0"/>
              <a:t>Baja  impedancia </a:t>
            </a:r>
          </a:p>
        </p:txBody>
      </p:sp>
    </p:spTree>
    <p:extLst>
      <p:ext uri="{BB962C8B-B14F-4D97-AF65-F5344CB8AC3E}">
        <p14:creationId xmlns:p14="http://schemas.microsoft.com/office/powerpoint/2010/main" val="2161028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28ED8B-2453-374F-9177-4D9980F187A4}"/>
              </a:ext>
            </a:extLst>
          </p:cNvPr>
          <p:cNvSpPr>
            <a:spLocks noGrp="1"/>
          </p:cNvSpPr>
          <p:nvPr>
            <p:ph type="title"/>
          </p:nvPr>
        </p:nvSpPr>
        <p:spPr>
          <a:xfrm>
            <a:off x="1451579" y="287684"/>
            <a:ext cx="9603275" cy="795681"/>
          </a:xfrm>
        </p:spPr>
        <p:txBody>
          <a:bodyPr>
            <a:normAutofit fontScale="90000"/>
          </a:bodyPr>
          <a:lstStyle/>
          <a:p>
            <a:pPr algn="ctr"/>
            <a:r>
              <a:rPr lang="es-EC" dirty="0"/>
              <a:t>Clasificación dispositivos de protección contra sobretensiones </a:t>
            </a:r>
          </a:p>
        </p:txBody>
      </p:sp>
      <p:graphicFrame>
        <p:nvGraphicFramePr>
          <p:cNvPr id="4" name="Marcador de contenido 3">
            <a:extLst>
              <a:ext uri="{FF2B5EF4-FFF2-40B4-BE49-F238E27FC236}">
                <a16:creationId xmlns:a16="http://schemas.microsoft.com/office/drawing/2014/main" id="{EFC4862C-193C-7647-97C2-63386679E456}"/>
              </a:ext>
            </a:extLst>
          </p:cNvPr>
          <p:cNvGraphicFramePr>
            <a:graphicFrameLocks noGrp="1"/>
          </p:cNvGraphicFramePr>
          <p:nvPr>
            <p:ph idx="1"/>
            <p:extLst>
              <p:ext uri="{D42A27DB-BD31-4B8C-83A1-F6EECF244321}">
                <p14:modId xmlns:p14="http://schemas.microsoft.com/office/powerpoint/2010/main" val="1368573987"/>
              </p:ext>
            </p:extLst>
          </p:nvPr>
        </p:nvGraphicFramePr>
        <p:xfrm>
          <a:off x="1450975" y="1270691"/>
          <a:ext cx="9604375" cy="5020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8338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A9879A-D65A-EA4A-B595-B2DB617509A9}"/>
              </a:ext>
            </a:extLst>
          </p:cNvPr>
          <p:cNvSpPr>
            <a:spLocks noGrp="1"/>
          </p:cNvSpPr>
          <p:nvPr>
            <p:ph type="title"/>
          </p:nvPr>
        </p:nvSpPr>
        <p:spPr>
          <a:xfrm>
            <a:off x="1451579" y="178905"/>
            <a:ext cx="9603275" cy="1172818"/>
          </a:xfrm>
        </p:spPr>
        <p:txBody>
          <a:bodyPr>
            <a:normAutofit/>
          </a:bodyPr>
          <a:lstStyle/>
          <a:p>
            <a:pPr algn="ctr"/>
            <a:r>
              <a:rPr lang="es-EC" dirty="0"/>
              <a:t>Proteccion contra sobreintensidades escalonada </a:t>
            </a:r>
          </a:p>
        </p:txBody>
      </p:sp>
      <p:graphicFrame>
        <p:nvGraphicFramePr>
          <p:cNvPr id="4" name="Marcador de contenido 3">
            <a:extLst>
              <a:ext uri="{FF2B5EF4-FFF2-40B4-BE49-F238E27FC236}">
                <a16:creationId xmlns:a16="http://schemas.microsoft.com/office/drawing/2014/main" id="{EFD984D0-6404-8043-901D-FA25732E3B68}"/>
              </a:ext>
            </a:extLst>
          </p:cNvPr>
          <p:cNvGraphicFramePr>
            <a:graphicFrameLocks noGrp="1"/>
          </p:cNvGraphicFramePr>
          <p:nvPr>
            <p:ph idx="1"/>
            <p:extLst>
              <p:ext uri="{D42A27DB-BD31-4B8C-83A1-F6EECF244321}">
                <p14:modId xmlns:p14="http://schemas.microsoft.com/office/powerpoint/2010/main" val="3877362175"/>
              </p:ext>
            </p:extLst>
          </p:nvPr>
        </p:nvGraphicFramePr>
        <p:xfrm>
          <a:off x="626165" y="1212574"/>
          <a:ext cx="10744200" cy="4721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6178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7B4A18-D752-FC4B-8DF7-275D02D2DA04}"/>
              </a:ext>
            </a:extLst>
          </p:cNvPr>
          <p:cNvSpPr>
            <a:spLocks noGrp="1"/>
          </p:cNvSpPr>
          <p:nvPr>
            <p:ph type="title"/>
          </p:nvPr>
        </p:nvSpPr>
        <p:spPr/>
        <p:txBody>
          <a:bodyPr/>
          <a:lstStyle/>
          <a:p>
            <a:r>
              <a:rPr lang="es-EC" dirty="0"/>
              <a:t>CONEXIÓN DE LIMITADORES DE SOBRETENSIÓN </a:t>
            </a:r>
          </a:p>
        </p:txBody>
      </p:sp>
      <p:graphicFrame>
        <p:nvGraphicFramePr>
          <p:cNvPr id="4" name="Marcador de contenido 3">
            <a:extLst>
              <a:ext uri="{FF2B5EF4-FFF2-40B4-BE49-F238E27FC236}">
                <a16:creationId xmlns:a16="http://schemas.microsoft.com/office/drawing/2014/main" id="{54A355E6-A713-6042-A38D-F5909E3B10D9}"/>
              </a:ext>
            </a:extLst>
          </p:cNvPr>
          <p:cNvGraphicFramePr>
            <a:graphicFrameLocks noGrp="1"/>
          </p:cNvGraphicFramePr>
          <p:nvPr>
            <p:ph idx="1"/>
            <p:extLst>
              <p:ext uri="{D42A27DB-BD31-4B8C-83A1-F6EECF244321}">
                <p14:modId xmlns:p14="http://schemas.microsoft.com/office/powerpoint/2010/main" val="2793368441"/>
              </p:ext>
            </p:extLst>
          </p:nvPr>
        </p:nvGraphicFramePr>
        <p:xfrm>
          <a:off x="1450975" y="2016125"/>
          <a:ext cx="9604375" cy="3449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2850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5B090F-3CFE-7447-861C-E4F4F21D836C}"/>
              </a:ext>
            </a:extLst>
          </p:cNvPr>
          <p:cNvSpPr>
            <a:spLocks noGrp="1"/>
          </p:cNvSpPr>
          <p:nvPr>
            <p:ph type="title"/>
          </p:nvPr>
        </p:nvSpPr>
        <p:spPr/>
        <p:txBody>
          <a:bodyPr/>
          <a:lstStyle/>
          <a:p>
            <a:endParaRPr lang="es-EC"/>
          </a:p>
        </p:txBody>
      </p:sp>
      <p:pic>
        <p:nvPicPr>
          <p:cNvPr id="5" name="Marcador de contenido 3">
            <a:extLst>
              <a:ext uri="{FF2B5EF4-FFF2-40B4-BE49-F238E27FC236}">
                <a16:creationId xmlns:a16="http://schemas.microsoft.com/office/drawing/2014/main" id="{67E35501-B808-9247-B335-6EFC89AABA90}"/>
              </a:ext>
            </a:extLst>
          </p:cNvPr>
          <p:cNvPicPr>
            <a:picLocks noChangeAspect="1"/>
          </p:cNvPicPr>
          <p:nvPr/>
        </p:nvPicPr>
        <p:blipFill>
          <a:blip r:embed="rId2"/>
          <a:stretch>
            <a:fillRect/>
          </a:stretch>
        </p:blipFill>
        <p:spPr>
          <a:xfrm>
            <a:off x="1301646" y="228600"/>
            <a:ext cx="9062630" cy="4998624"/>
          </a:xfrm>
          <a:prstGeom prst="rect">
            <a:avLst/>
          </a:prstGeom>
        </p:spPr>
      </p:pic>
    </p:spTree>
    <p:extLst>
      <p:ext uri="{BB962C8B-B14F-4D97-AF65-F5344CB8AC3E}">
        <p14:creationId xmlns:p14="http://schemas.microsoft.com/office/powerpoint/2010/main" val="731394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0A5649-4B39-1244-AD31-B4706AA23223}"/>
              </a:ext>
            </a:extLst>
          </p:cNvPr>
          <p:cNvSpPr>
            <a:spLocks noGrp="1"/>
          </p:cNvSpPr>
          <p:nvPr>
            <p:ph type="title"/>
          </p:nvPr>
        </p:nvSpPr>
        <p:spPr/>
        <p:txBody>
          <a:bodyPr/>
          <a:lstStyle/>
          <a:p>
            <a:pPr algn="ctr"/>
            <a:r>
              <a:rPr lang="es-EC" dirty="0"/>
              <a:t>CARACTERISTICAS DE LOS PROTECTORES CONTRA SOBRETENSIONES </a:t>
            </a:r>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FA96975D-DAEA-A640-907A-68202989D506}"/>
                  </a:ext>
                </a:extLst>
              </p:cNvPr>
              <p:cNvSpPr>
                <a:spLocks noGrp="1"/>
              </p:cNvSpPr>
              <p:nvPr>
                <p:ph idx="1"/>
              </p:nvPr>
            </p:nvSpPr>
            <p:spPr/>
            <p:txBody>
              <a:bodyPr/>
              <a:lstStyle/>
              <a:p>
                <a:pPr algn="just"/>
                <a:r>
                  <a:rPr lang="es-EC" b="1" dirty="0"/>
                  <a:t>CORRIENTE NOMINAL DE DESCARGA I</a:t>
                </a:r>
                <a:r>
                  <a:rPr lang="es-EC" b="1" baseline="-25000" dirty="0"/>
                  <a:t>N</a:t>
                </a:r>
                <a:r>
                  <a:rPr lang="es-EC" b="1" dirty="0"/>
                  <a:t> </a:t>
                </a:r>
                <a:r>
                  <a:rPr lang="es-EC" dirty="0"/>
                  <a:t>.- valor de cresca de la corriente de descarga en forma de onda 8/20 </a:t>
                </a:r>
                <a14:m>
                  <m:oMath xmlns:m="http://schemas.openxmlformats.org/officeDocument/2006/math">
                    <m:r>
                      <a:rPr lang="es-EC" i="1" smtClean="0">
                        <a:latin typeface="Cambria Math" panose="02040503050406030204" pitchFamily="18" charset="0"/>
                        <a:ea typeface="Cambria Math" panose="02040503050406030204" pitchFamily="18" charset="0"/>
                      </a:rPr>
                      <m:t>𝜇</m:t>
                    </m:r>
                    <m:r>
                      <a:rPr lang="es-ES" b="0" i="1" smtClean="0">
                        <a:latin typeface="Cambria Math" panose="02040503050406030204" pitchFamily="18" charset="0"/>
                        <a:ea typeface="Cambria Math" panose="02040503050406030204" pitchFamily="18" charset="0"/>
                      </a:rPr>
                      <m:t>𝑠</m:t>
                    </m:r>
                    <m:r>
                      <a:rPr lang="es-ES" b="0" i="1" smtClean="0">
                        <a:latin typeface="Cambria Math" panose="02040503050406030204" pitchFamily="18" charset="0"/>
                        <a:ea typeface="Cambria Math" panose="02040503050406030204" pitchFamily="18" charset="0"/>
                      </a:rPr>
                      <m:t>.</m:t>
                    </m:r>
                  </m:oMath>
                </a14:m>
                <a:r>
                  <a:rPr lang="es-EC" dirty="0"/>
                  <a:t> Que es capas de descargar 20 veces sin deteriorarse. </a:t>
                </a:r>
              </a:p>
              <a:p>
                <a:pPr algn="just"/>
                <a:r>
                  <a:rPr lang="es-EC" b="1" dirty="0"/>
                  <a:t>CORRIENTE MAXIMA DE DESCARGA I</a:t>
                </a:r>
                <a:r>
                  <a:rPr lang="es-EC" b="1" baseline="-25000" dirty="0"/>
                  <a:t>máx</a:t>
                </a:r>
                <a:r>
                  <a:rPr lang="es-EC" b="1" dirty="0"/>
                  <a:t> .- </a:t>
                </a:r>
                <a:r>
                  <a:rPr lang="es-EC" dirty="0"/>
                  <a:t>valor de cresca maximo de una corriente de descarga en forma de onda 8/20 </a:t>
                </a:r>
                <a14:m>
                  <m:oMath xmlns:m="http://schemas.openxmlformats.org/officeDocument/2006/math">
                    <m:r>
                      <a:rPr lang="es-EC" i="1">
                        <a:latin typeface="Cambria Math" panose="02040503050406030204" pitchFamily="18" charset="0"/>
                        <a:ea typeface="Cambria Math" panose="02040503050406030204" pitchFamily="18" charset="0"/>
                      </a:rPr>
                      <m:t>𝜇</m:t>
                    </m:r>
                    <m:r>
                      <a:rPr lang="es-ES" i="1">
                        <a:latin typeface="Cambria Math" panose="02040503050406030204" pitchFamily="18" charset="0"/>
                        <a:ea typeface="Cambria Math" panose="02040503050406030204" pitchFamily="18" charset="0"/>
                      </a:rPr>
                      <m:t>𝑠</m:t>
                    </m:r>
                    <m:r>
                      <a:rPr lang="es-ES" i="1">
                        <a:latin typeface="Cambria Math" panose="02040503050406030204" pitchFamily="18" charset="0"/>
                        <a:ea typeface="Cambria Math" panose="02040503050406030204" pitchFamily="18" charset="0"/>
                      </a:rPr>
                      <m:t>.</m:t>
                    </m:r>
                  </m:oMath>
                </a14:m>
                <a:r>
                  <a:rPr lang="es-EC" dirty="0"/>
                  <a:t> Que es capas de descargar el limitador sin dañarse una sola vez.</a:t>
                </a:r>
              </a:p>
              <a:p>
                <a:pPr algn="just"/>
                <a:r>
                  <a:rPr lang="es-EC" b="1" dirty="0"/>
                  <a:t>CORRIENTE DE FUGA I</a:t>
                </a:r>
                <a:r>
                  <a:rPr lang="es-EC" b="1" baseline="-25000" dirty="0"/>
                  <a:t>C. </a:t>
                </a:r>
                <a:r>
                  <a:rPr lang="es-EC" b="1" dirty="0"/>
                  <a:t> </a:t>
                </a:r>
                <a:r>
                  <a:rPr lang="es-EC" dirty="0"/>
                  <a:t>Valor de corriente que circula por el pararrayos en el momento que está alimentado en la tensión maxima en regimen permanente. </a:t>
                </a:r>
                <a:endParaRPr lang="es-EC" b="1" dirty="0"/>
              </a:p>
              <a:p>
                <a:pPr algn="just"/>
                <a:endParaRPr lang="es-EC" dirty="0"/>
              </a:p>
              <a:p>
                <a:pPr algn="just"/>
                <a:endParaRPr lang="es-EC" dirty="0"/>
              </a:p>
            </p:txBody>
          </p:sp>
        </mc:Choice>
        <mc:Fallback xmlns="">
          <p:sp>
            <p:nvSpPr>
              <p:cNvPr id="3" name="Marcador de contenido 2">
                <a:extLst>
                  <a:ext uri="{FF2B5EF4-FFF2-40B4-BE49-F238E27FC236}">
                    <a16:creationId xmlns:a16="http://schemas.microsoft.com/office/drawing/2014/main" id="{FA96975D-DAEA-A640-907A-68202989D506}"/>
                  </a:ext>
                </a:extLst>
              </p:cNvPr>
              <p:cNvSpPr>
                <a:spLocks noGrp="1" noRot="1" noChangeAspect="1" noMove="1" noResize="1" noEditPoints="1" noAdjustHandles="1" noChangeArrowheads="1" noChangeShapeType="1" noTextEdit="1"/>
              </p:cNvSpPr>
              <p:nvPr>
                <p:ph idx="1"/>
              </p:nvPr>
            </p:nvSpPr>
            <p:spPr>
              <a:blipFill>
                <a:blip r:embed="rId2"/>
                <a:stretch>
                  <a:fillRect l="-396" r="-661"/>
                </a:stretch>
              </a:blipFill>
            </p:spPr>
            <p:txBody>
              <a:bodyPr/>
              <a:lstStyle/>
              <a:p>
                <a:r>
                  <a:rPr lang="es-EC">
                    <a:noFill/>
                  </a:rPr>
                  <a:t> </a:t>
                </a:r>
              </a:p>
            </p:txBody>
          </p:sp>
        </mc:Fallback>
      </mc:AlternateContent>
    </p:spTree>
    <p:extLst>
      <p:ext uri="{BB962C8B-B14F-4D97-AF65-F5344CB8AC3E}">
        <p14:creationId xmlns:p14="http://schemas.microsoft.com/office/powerpoint/2010/main" val="4177401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FD2CBD-225C-5048-9446-0E2054EEFE6B}"/>
              </a:ext>
            </a:extLst>
          </p:cNvPr>
          <p:cNvSpPr>
            <a:spLocks noGrp="1"/>
          </p:cNvSpPr>
          <p:nvPr>
            <p:ph type="title"/>
          </p:nvPr>
        </p:nvSpPr>
        <p:spPr/>
        <p:txBody>
          <a:bodyPr/>
          <a:lstStyle/>
          <a:p>
            <a:pPr algn="ctr"/>
            <a:r>
              <a:rPr lang="es-EC" dirty="0"/>
              <a:t>CARACTERISTICAS DE LOS PROTECTORES CONTRA SOBRETENSIONES </a:t>
            </a:r>
          </a:p>
        </p:txBody>
      </p:sp>
      <p:sp>
        <p:nvSpPr>
          <p:cNvPr id="3" name="Marcador de contenido 2">
            <a:extLst>
              <a:ext uri="{FF2B5EF4-FFF2-40B4-BE49-F238E27FC236}">
                <a16:creationId xmlns:a16="http://schemas.microsoft.com/office/drawing/2014/main" id="{974580ED-A957-A042-8FDD-7B13669D5364}"/>
              </a:ext>
            </a:extLst>
          </p:cNvPr>
          <p:cNvSpPr>
            <a:spLocks noGrp="1"/>
          </p:cNvSpPr>
          <p:nvPr>
            <p:ph idx="1"/>
          </p:nvPr>
        </p:nvSpPr>
        <p:spPr/>
        <p:txBody>
          <a:bodyPr/>
          <a:lstStyle/>
          <a:p>
            <a:pPr algn="just"/>
            <a:r>
              <a:rPr lang="es-EC" b="1" dirty="0"/>
              <a:t>TENSIÓN MáXIMA EN RÉGIMEN PERMANENTE U</a:t>
            </a:r>
            <a:r>
              <a:rPr lang="es-EC" b="1" baseline="-25000" dirty="0"/>
              <a:t>c</a:t>
            </a:r>
            <a:r>
              <a:rPr lang="es-EC" b="1" dirty="0"/>
              <a:t> .- </a:t>
            </a:r>
            <a:r>
              <a:rPr lang="es-EC" dirty="0"/>
              <a:t>Valor máximo de tensión eficaz a frecuencia industrial admisible entre bornes para el cual el desacragador funciona correctamente. </a:t>
            </a:r>
          </a:p>
          <a:p>
            <a:pPr algn="just"/>
            <a:r>
              <a:rPr lang="es-EC" b="1" dirty="0"/>
              <a:t>NIVEL DE PROTECCIÓN. U</a:t>
            </a:r>
            <a:r>
              <a:rPr lang="es-EC" b="1" baseline="-25000" dirty="0"/>
              <a:t>p-</a:t>
            </a:r>
            <a:r>
              <a:rPr lang="es-EC" b="1" dirty="0"/>
              <a:t>.- </a:t>
            </a:r>
            <a:r>
              <a:rPr lang="es-EC" dirty="0"/>
              <a:t>valor de tensión que hay en los bornes del limitador cuando este es recorrido por una corriente nominal de descarga.</a:t>
            </a:r>
          </a:p>
          <a:p>
            <a:pPr algn="just"/>
            <a:r>
              <a:rPr lang="es-EC" b="1" dirty="0"/>
              <a:t>TENSIÓN RESIDUAL U</a:t>
            </a:r>
            <a:r>
              <a:rPr lang="es-EC" b="1" baseline="-25000" dirty="0"/>
              <a:t>r- </a:t>
            </a:r>
            <a:r>
              <a:rPr lang="es-EC" b="1" dirty="0"/>
              <a:t> </a:t>
            </a:r>
            <a:r>
              <a:rPr lang="es-EC" dirty="0"/>
              <a:t>Tensión que aparece en los bornes de un limitador de sobretensión cuando el protector esta derivando la intensidad generada por una sobretensión.</a:t>
            </a:r>
          </a:p>
        </p:txBody>
      </p:sp>
    </p:spTree>
    <p:extLst>
      <p:ext uri="{BB962C8B-B14F-4D97-AF65-F5344CB8AC3E}">
        <p14:creationId xmlns:p14="http://schemas.microsoft.com/office/powerpoint/2010/main" val="11389105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B14A20-93BC-4945-A704-70375C5E501B}"/>
              </a:ext>
            </a:extLst>
          </p:cNvPr>
          <p:cNvSpPr>
            <a:spLocks noGrp="1"/>
          </p:cNvSpPr>
          <p:nvPr>
            <p:ph type="title"/>
          </p:nvPr>
        </p:nvSpPr>
        <p:spPr/>
        <p:txBody>
          <a:bodyPr/>
          <a:lstStyle/>
          <a:p>
            <a:r>
              <a:rPr lang="es-EC" dirty="0"/>
              <a:t>Importante </a:t>
            </a:r>
          </a:p>
        </p:txBody>
      </p:sp>
      <p:sp>
        <p:nvSpPr>
          <p:cNvPr id="3" name="Marcador de contenido 2">
            <a:extLst>
              <a:ext uri="{FF2B5EF4-FFF2-40B4-BE49-F238E27FC236}">
                <a16:creationId xmlns:a16="http://schemas.microsoft.com/office/drawing/2014/main" id="{E0910C8E-0088-5144-840C-3F67BF8F2497}"/>
              </a:ext>
            </a:extLst>
          </p:cNvPr>
          <p:cNvSpPr>
            <a:spLocks noGrp="1"/>
          </p:cNvSpPr>
          <p:nvPr>
            <p:ph idx="1"/>
          </p:nvPr>
        </p:nvSpPr>
        <p:spPr/>
        <p:txBody>
          <a:bodyPr/>
          <a:lstStyle/>
          <a:p>
            <a:pPr algn="just"/>
            <a:r>
              <a:rPr lang="es-EC" dirty="0"/>
              <a:t>El </a:t>
            </a:r>
            <a:r>
              <a:rPr lang="es-EC" b="1" i="1" dirty="0"/>
              <a:t>protector ideal </a:t>
            </a:r>
            <a:r>
              <a:rPr lang="es-EC" dirty="0"/>
              <a:t>debe derivar toda la intesidad máxima generada por la sobretensión y en sus extremos la tensión (Up= nivel de protección) debe ser menor que la tensión soportada por el equipo a proteger.</a:t>
            </a:r>
          </a:p>
          <a:p>
            <a:pPr algn="just"/>
            <a:r>
              <a:rPr lang="es-EC" dirty="0"/>
              <a:t>En </a:t>
            </a:r>
            <a:r>
              <a:rPr lang="es-EC" b="1" i="1" dirty="0"/>
              <a:t>la práctica no </a:t>
            </a:r>
            <a:r>
              <a:rPr lang="es-EC" dirty="0"/>
              <a:t>existe un protector que cumpla con ambos criterios. Lo que se hace es coordinar los dispositivos de tal manera que al comienzo de las lineas se situan protectores selecionados por I</a:t>
            </a:r>
            <a:r>
              <a:rPr lang="es-EC" baseline="-25000" dirty="0"/>
              <a:t>max</a:t>
            </a:r>
            <a:r>
              <a:rPr lang="es-EC" dirty="0"/>
              <a:t> y los proximos a los receptores seleccionado por el nivel de protección.</a:t>
            </a:r>
          </a:p>
        </p:txBody>
      </p:sp>
    </p:spTree>
    <p:extLst>
      <p:ext uri="{BB962C8B-B14F-4D97-AF65-F5344CB8AC3E}">
        <p14:creationId xmlns:p14="http://schemas.microsoft.com/office/powerpoint/2010/main" val="1756922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D6A2-5BA3-2745-B00E-58ABFDDF5552}"/>
              </a:ext>
            </a:extLst>
          </p:cNvPr>
          <p:cNvSpPr>
            <a:spLocks noGrp="1"/>
          </p:cNvSpPr>
          <p:nvPr>
            <p:ph type="title"/>
          </p:nvPr>
        </p:nvSpPr>
        <p:spPr>
          <a:xfrm>
            <a:off x="1451579" y="1"/>
            <a:ext cx="9603275" cy="1063486"/>
          </a:xfrm>
        </p:spPr>
        <p:txBody>
          <a:bodyPr/>
          <a:lstStyle/>
          <a:p>
            <a:pPr algn="ctr"/>
            <a:r>
              <a:rPr lang="es-EC" dirty="0"/>
              <a:t>Protección contra sobrecargas y cortocircuitos de las líneas. </a:t>
            </a:r>
          </a:p>
        </p:txBody>
      </p:sp>
      <p:sp>
        <p:nvSpPr>
          <p:cNvPr id="3" name="Marcador de contenido 2">
            <a:extLst>
              <a:ext uri="{FF2B5EF4-FFF2-40B4-BE49-F238E27FC236}">
                <a16:creationId xmlns:a16="http://schemas.microsoft.com/office/drawing/2014/main" id="{A669A59E-5B60-F84C-969C-B559BD96C272}"/>
              </a:ext>
            </a:extLst>
          </p:cNvPr>
          <p:cNvSpPr>
            <a:spLocks noGrp="1"/>
          </p:cNvSpPr>
          <p:nvPr>
            <p:ph idx="1"/>
          </p:nvPr>
        </p:nvSpPr>
        <p:spPr>
          <a:xfrm>
            <a:off x="1451579" y="1908312"/>
            <a:ext cx="9603275" cy="3558033"/>
          </a:xfrm>
        </p:spPr>
        <p:txBody>
          <a:bodyPr/>
          <a:lstStyle/>
          <a:p>
            <a:pPr algn="just"/>
            <a:r>
              <a:rPr lang="es-EC" dirty="0"/>
              <a:t>Como regla general en el origen de cada línea o derivación, s se produce un cambio de sección o de forma de distribución o de entorno al que corresponde una disminución de la  intensidad  admisible, se debe instalar un aparato de protección. </a:t>
            </a:r>
          </a:p>
          <a:p>
            <a:pPr algn="just"/>
            <a:r>
              <a:rPr lang="es-EC" dirty="0"/>
              <a:t>I</a:t>
            </a:r>
            <a:r>
              <a:rPr lang="es-EC" baseline="-25000" dirty="0"/>
              <a:t>b</a:t>
            </a:r>
            <a:r>
              <a:rPr lang="es-EC" dirty="0"/>
              <a:t> = Intensidad para la que se diseño el circuito según previsión de cargas.</a:t>
            </a:r>
          </a:p>
          <a:p>
            <a:pPr algn="just"/>
            <a:r>
              <a:rPr lang="es-EC" dirty="0"/>
              <a:t>I</a:t>
            </a:r>
            <a:r>
              <a:rPr lang="es-EC" baseline="-25000" dirty="0"/>
              <a:t>z</a:t>
            </a:r>
            <a:r>
              <a:rPr lang="es-EC" dirty="0"/>
              <a:t> = intensidad maxima admisible en el conductor en funsión del sistema de instalación.</a:t>
            </a:r>
          </a:p>
          <a:p>
            <a:pPr algn="just"/>
            <a:r>
              <a:rPr lang="es-EC" dirty="0"/>
              <a:t>La sección S  y el material de aislameinto del conductor con el correspondiente constante K</a:t>
            </a:r>
          </a:p>
          <a:p>
            <a:pPr algn="just"/>
            <a:r>
              <a:rPr lang="es-EC" dirty="0"/>
              <a:t>La corriente de cortocircuito en el punto de la instalación del interruptor Automático.</a:t>
            </a:r>
          </a:p>
          <a:p>
            <a:pPr algn="just"/>
            <a:endParaRPr lang="es-EC" dirty="0"/>
          </a:p>
        </p:txBody>
      </p:sp>
    </p:spTree>
    <p:extLst>
      <p:ext uri="{BB962C8B-B14F-4D97-AF65-F5344CB8AC3E}">
        <p14:creationId xmlns:p14="http://schemas.microsoft.com/office/powerpoint/2010/main" val="38252899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39F157-A473-EA45-AD0B-FAA2443B0DF9}"/>
              </a:ext>
            </a:extLst>
          </p:cNvPr>
          <p:cNvSpPr>
            <a:spLocks noGrp="1"/>
          </p:cNvSpPr>
          <p:nvPr>
            <p:ph type="title"/>
          </p:nvPr>
        </p:nvSpPr>
        <p:spPr/>
        <p:txBody>
          <a:bodyPr/>
          <a:lstStyle/>
          <a:p>
            <a:endParaRPr lang="es-EC"/>
          </a:p>
        </p:txBody>
      </p:sp>
      <p:pic>
        <p:nvPicPr>
          <p:cNvPr id="4" name="Marcador de contenido 3">
            <a:extLst>
              <a:ext uri="{FF2B5EF4-FFF2-40B4-BE49-F238E27FC236}">
                <a16:creationId xmlns:a16="http://schemas.microsoft.com/office/drawing/2014/main" id="{E5726427-2D88-8A47-994A-AAD72BF6C824}"/>
              </a:ext>
            </a:extLst>
          </p:cNvPr>
          <p:cNvPicPr>
            <a:picLocks noGrp="1" noChangeAspect="1"/>
          </p:cNvPicPr>
          <p:nvPr>
            <p:ph idx="1"/>
          </p:nvPr>
        </p:nvPicPr>
        <p:blipFill>
          <a:blip r:embed="rId2"/>
          <a:stretch>
            <a:fillRect/>
          </a:stretch>
        </p:blipFill>
        <p:spPr>
          <a:xfrm>
            <a:off x="-86447" y="0"/>
            <a:ext cx="7939862" cy="5181989"/>
          </a:xfrm>
          <a:prstGeom prst="rect">
            <a:avLst/>
          </a:prstGeom>
        </p:spPr>
      </p:pic>
      <p:pic>
        <p:nvPicPr>
          <p:cNvPr id="6" name="Imagen 5">
            <a:extLst>
              <a:ext uri="{FF2B5EF4-FFF2-40B4-BE49-F238E27FC236}">
                <a16:creationId xmlns:a16="http://schemas.microsoft.com/office/drawing/2014/main" id="{C8C0ED4D-33A6-544E-80DC-6733015BDD0A}"/>
              </a:ext>
            </a:extLst>
          </p:cNvPr>
          <p:cNvPicPr>
            <a:picLocks noChangeAspect="1"/>
          </p:cNvPicPr>
          <p:nvPr/>
        </p:nvPicPr>
        <p:blipFill>
          <a:blip r:embed="rId3"/>
          <a:stretch>
            <a:fillRect/>
          </a:stretch>
        </p:blipFill>
        <p:spPr>
          <a:xfrm>
            <a:off x="7853416" y="0"/>
            <a:ext cx="3217076" cy="2653748"/>
          </a:xfrm>
          <a:prstGeom prst="rect">
            <a:avLst/>
          </a:prstGeom>
        </p:spPr>
      </p:pic>
      <p:pic>
        <p:nvPicPr>
          <p:cNvPr id="7" name="Imagen 6">
            <a:extLst>
              <a:ext uri="{FF2B5EF4-FFF2-40B4-BE49-F238E27FC236}">
                <a16:creationId xmlns:a16="http://schemas.microsoft.com/office/drawing/2014/main" id="{2557E0DA-886D-8F48-AD9C-4B931B5058BE}"/>
              </a:ext>
            </a:extLst>
          </p:cNvPr>
          <p:cNvPicPr>
            <a:picLocks noChangeAspect="1"/>
          </p:cNvPicPr>
          <p:nvPr/>
        </p:nvPicPr>
        <p:blipFill>
          <a:blip r:embed="rId4"/>
          <a:stretch>
            <a:fillRect/>
          </a:stretch>
        </p:blipFill>
        <p:spPr>
          <a:xfrm>
            <a:off x="7853414" y="2653748"/>
            <a:ext cx="3201440" cy="2850499"/>
          </a:xfrm>
          <a:prstGeom prst="rect">
            <a:avLst/>
          </a:prstGeom>
        </p:spPr>
      </p:pic>
      <p:sp>
        <p:nvSpPr>
          <p:cNvPr id="8" name="CuadroTexto 7">
            <a:extLst>
              <a:ext uri="{FF2B5EF4-FFF2-40B4-BE49-F238E27FC236}">
                <a16:creationId xmlns:a16="http://schemas.microsoft.com/office/drawing/2014/main" id="{5C49E719-8160-364B-9B6A-26E71560809C}"/>
              </a:ext>
            </a:extLst>
          </p:cNvPr>
          <p:cNvSpPr txBox="1"/>
          <p:nvPr/>
        </p:nvSpPr>
        <p:spPr>
          <a:xfrm>
            <a:off x="675861" y="5526157"/>
            <a:ext cx="10378993" cy="923330"/>
          </a:xfrm>
          <a:prstGeom prst="rect">
            <a:avLst/>
          </a:prstGeom>
          <a:noFill/>
        </p:spPr>
        <p:txBody>
          <a:bodyPr wrap="square" rtlCol="0">
            <a:spAutoFit/>
          </a:bodyPr>
          <a:lstStyle/>
          <a:p>
            <a:r>
              <a:rPr lang="es-EC" dirty="0"/>
              <a:t>El dispositivo de protección seleccionado a de poseer un Pdc, Icu, y Ics a la tensión de la instalación mayor o igual al valor decortocircuito en el punto de aplicación</a:t>
            </a:r>
          </a:p>
          <a:p>
            <a:endParaRPr lang="es-EC" dirty="0"/>
          </a:p>
        </p:txBody>
      </p:sp>
      <p:cxnSp>
        <p:nvCxnSpPr>
          <p:cNvPr id="5" name="Conector recto de flecha 4">
            <a:extLst>
              <a:ext uri="{FF2B5EF4-FFF2-40B4-BE49-F238E27FC236}">
                <a16:creationId xmlns:a16="http://schemas.microsoft.com/office/drawing/2014/main" id="{638ECAF4-4FCE-2F42-A546-867E4C32E499}"/>
              </a:ext>
            </a:extLst>
          </p:cNvPr>
          <p:cNvCxnSpPr/>
          <p:nvPr/>
        </p:nvCxnSpPr>
        <p:spPr>
          <a:xfrm flipV="1">
            <a:off x="9129013" y="344774"/>
            <a:ext cx="0" cy="17088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3FD4125B-9AFA-6844-A9AE-E66E56CD505E}"/>
              </a:ext>
            </a:extLst>
          </p:cNvPr>
          <p:cNvSpPr txBox="1"/>
          <p:nvPr/>
        </p:nvSpPr>
        <p:spPr>
          <a:xfrm>
            <a:off x="9578715" y="0"/>
            <a:ext cx="539646" cy="369332"/>
          </a:xfrm>
          <a:prstGeom prst="rect">
            <a:avLst/>
          </a:prstGeom>
          <a:noFill/>
        </p:spPr>
        <p:txBody>
          <a:bodyPr wrap="square" rtlCol="0">
            <a:spAutoFit/>
          </a:bodyPr>
          <a:lstStyle/>
          <a:p>
            <a:r>
              <a:rPr lang="es-EC" dirty="0"/>
              <a:t>I2</a:t>
            </a:r>
          </a:p>
        </p:txBody>
      </p:sp>
    </p:spTree>
    <p:extLst>
      <p:ext uri="{BB962C8B-B14F-4D97-AF65-F5344CB8AC3E}">
        <p14:creationId xmlns:p14="http://schemas.microsoft.com/office/powerpoint/2010/main" val="22443716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6F85BA-D83B-1A47-8704-48899385DA0F}"/>
              </a:ext>
            </a:extLst>
          </p:cNvPr>
          <p:cNvSpPr>
            <a:spLocks noGrp="1"/>
          </p:cNvSpPr>
          <p:nvPr>
            <p:ph type="title"/>
          </p:nvPr>
        </p:nvSpPr>
        <p:spPr/>
        <p:txBody>
          <a:bodyPr/>
          <a:lstStyle/>
          <a:p>
            <a:r>
              <a:rPr lang="es-EC" dirty="0"/>
              <a:t>Protección contra sobrecargas </a:t>
            </a:r>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F456B922-C886-5C4D-9FE2-AD483C77B905}"/>
                  </a:ext>
                </a:extLst>
              </p:cNvPr>
              <p:cNvSpPr>
                <a:spLocks noGrp="1"/>
              </p:cNvSpPr>
              <p:nvPr>
                <p:ph idx="1"/>
              </p:nvPr>
            </p:nvSpPr>
            <p:spPr/>
            <p:txBody>
              <a:bodyPr/>
              <a:lstStyle/>
              <a:p>
                <a:pPr marL="0" indent="0">
                  <a:buNone/>
                </a:pPr>
                <a:r>
                  <a:rPr lang="es-EC" b="1" dirty="0"/>
                  <a:t>CON INTERRUOPTOR AUTOMÁTICO O FUSIBLE.–</a:t>
                </a:r>
              </a:p>
              <a:p>
                <a:pPr marL="0" indent="0">
                  <a:buNone/>
                </a:pPr>
                <a:r>
                  <a:rPr lang="es-EC" dirty="0"/>
                  <a:t>	</a:t>
                </a:r>
                <a:r>
                  <a:rPr lang="es-EC" b="1" i="1" dirty="0"/>
                  <a:t>CONDICIONES: </a:t>
                </a:r>
              </a:p>
              <a:p>
                <a:pPr marL="457200" indent="-457200">
                  <a:buFont typeface="+mj-lt"/>
                  <a:buAutoNum type="arabicPeriod"/>
                </a:pPr>
                <a:r>
                  <a:rPr lang="es-EC" dirty="0"/>
                  <a:t>Intensidad Nominal del Dispositivo de Portección.</a:t>
                </a:r>
              </a:p>
              <a:p>
                <a:pPr marL="0" indent="0">
                  <a:buNone/>
                </a:pPr>
                <a14:m>
                  <m:oMathPara xmlns:m="http://schemas.openxmlformats.org/officeDocument/2006/math">
                    <m:oMathParaPr>
                      <m:jc m:val="centerGroup"/>
                    </m:oMathParaPr>
                    <m:oMath xmlns:m="http://schemas.openxmlformats.org/officeDocument/2006/math">
                      <m:sSub>
                        <m:sSubPr>
                          <m:ctrlPr>
                            <a:rPr lang="es-EC" i="1" smtClean="0">
                              <a:latin typeface="Cambria Math" panose="02040503050406030204" pitchFamily="18" charset="0"/>
                            </a:rPr>
                          </m:ctrlPr>
                        </m:sSubPr>
                        <m:e>
                          <m:r>
                            <a:rPr lang="es-ES" b="0" i="1" smtClean="0">
                              <a:latin typeface="Cambria Math" panose="02040503050406030204" pitchFamily="18" charset="0"/>
                            </a:rPr>
                            <m:t>𝐼</m:t>
                          </m:r>
                        </m:e>
                        <m:sub>
                          <m:r>
                            <a:rPr lang="es-ES" b="0" i="1" smtClean="0">
                              <a:latin typeface="Cambria Math" panose="02040503050406030204" pitchFamily="18" charset="0"/>
                            </a:rPr>
                            <m:t>𝑏</m:t>
                          </m:r>
                        </m:sub>
                      </m:sSub>
                      <m:r>
                        <a:rPr lang="es-ES" i="1">
                          <a:latin typeface="Cambria Math" panose="02040503050406030204" pitchFamily="18" charset="0"/>
                          <a:ea typeface="Cambria Math" panose="02040503050406030204" pitchFamily="18" charset="0"/>
                        </a:rPr>
                        <m:t>≤</m:t>
                      </m:r>
                      <m:sSub>
                        <m:sSubPr>
                          <m:ctrlPr>
                            <a:rPr lang="es-ES"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𝐼</m:t>
                          </m:r>
                        </m:e>
                        <m:sub>
                          <m:r>
                            <a:rPr lang="es-ES" b="0" i="1" smtClean="0">
                              <a:latin typeface="Cambria Math" panose="02040503050406030204" pitchFamily="18" charset="0"/>
                              <a:ea typeface="Cambria Math" panose="02040503050406030204" pitchFamily="18" charset="0"/>
                            </a:rPr>
                            <m:t>𝑛</m:t>
                          </m:r>
                        </m:sub>
                      </m:sSub>
                      <m:r>
                        <a:rPr lang="es-ES" i="1" smtClean="0">
                          <a:latin typeface="Cambria Math" panose="02040503050406030204" pitchFamily="18" charset="0"/>
                          <a:ea typeface="Cambria Math" panose="02040503050406030204" pitchFamily="18" charset="0"/>
                        </a:rPr>
                        <m:t>≤</m:t>
                      </m:r>
                      <m:sSub>
                        <m:sSubPr>
                          <m:ctrlPr>
                            <a:rPr lang="es-ES" i="1" smtClean="0">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𝐼</m:t>
                          </m:r>
                        </m:e>
                        <m:sub>
                          <m:r>
                            <a:rPr lang="es-ES" b="0" i="1" smtClean="0">
                              <a:latin typeface="Cambria Math" panose="02040503050406030204" pitchFamily="18" charset="0"/>
                              <a:ea typeface="Cambria Math" panose="02040503050406030204" pitchFamily="18" charset="0"/>
                            </a:rPr>
                            <m:t>𝑧</m:t>
                          </m:r>
                        </m:sub>
                      </m:sSub>
                    </m:oMath>
                  </m:oMathPara>
                </a14:m>
                <a:endParaRPr lang="es-EC" dirty="0"/>
              </a:p>
              <a:p>
                <a:pPr marL="0" indent="0">
                  <a:buNone/>
                </a:pPr>
                <a:r>
                  <a:rPr lang="es-EC" dirty="0">
                    <a:solidFill>
                      <a:srgbClr val="FF0000"/>
                    </a:solidFill>
                  </a:rPr>
                  <a:t>2</a:t>
                </a:r>
                <a:r>
                  <a:rPr lang="es-EC" dirty="0"/>
                  <a:t>.- Intensidad I</a:t>
                </a:r>
                <a:r>
                  <a:rPr lang="es-EC" baseline="-25000" dirty="0"/>
                  <a:t>2</a:t>
                </a:r>
                <a:r>
                  <a:rPr lang="es-EC" dirty="0"/>
                  <a:t> que asegure el funcionamiento del dispositivo de protección.</a:t>
                </a:r>
              </a:p>
              <a:p>
                <a:pPr marL="0" indent="0">
                  <a:buNone/>
                </a:pPr>
                <a14:m>
                  <m:oMathPara xmlns:m="http://schemas.openxmlformats.org/officeDocument/2006/math">
                    <m:oMathParaPr>
                      <m:jc m:val="centerGroup"/>
                    </m:oMathParaPr>
                    <m:oMath xmlns:m="http://schemas.openxmlformats.org/officeDocument/2006/math">
                      <m:sSub>
                        <m:sSubPr>
                          <m:ctrlPr>
                            <a:rPr lang="es-EC" i="1">
                              <a:latin typeface="Cambria Math" panose="02040503050406030204" pitchFamily="18" charset="0"/>
                            </a:rPr>
                          </m:ctrlPr>
                        </m:sSubPr>
                        <m:e>
                          <m:r>
                            <a:rPr lang="es-ES" i="1">
                              <a:latin typeface="Cambria Math" panose="02040503050406030204" pitchFamily="18" charset="0"/>
                            </a:rPr>
                            <m:t>𝐼</m:t>
                          </m:r>
                        </m:e>
                        <m:sub>
                          <m:r>
                            <a:rPr lang="es-ES" b="0" i="1" smtClean="0">
                              <a:latin typeface="Cambria Math" panose="02040503050406030204" pitchFamily="18" charset="0"/>
                            </a:rPr>
                            <m:t>2</m:t>
                          </m:r>
                        </m:sub>
                      </m:sSub>
                      <m:r>
                        <a:rPr lang="es-ES" i="1">
                          <a:latin typeface="Cambria Math" panose="02040503050406030204" pitchFamily="18" charset="0"/>
                          <a:ea typeface="Cambria Math" panose="02040503050406030204" pitchFamily="18" charset="0"/>
                        </a:rPr>
                        <m:t>≤</m:t>
                      </m:r>
                      <m:sSub>
                        <m:sSubPr>
                          <m:ctrlPr>
                            <a:rPr lang="es-ES" i="1">
                              <a:latin typeface="Cambria Math" panose="02040503050406030204" pitchFamily="18" charset="0"/>
                              <a:ea typeface="Cambria Math" panose="02040503050406030204" pitchFamily="18" charset="0"/>
                            </a:rPr>
                          </m:ctrlPr>
                        </m:sSubPr>
                        <m:e>
                          <m:r>
                            <a:rPr lang="es-ES" b="0" i="1" smtClean="0">
                              <a:latin typeface="Cambria Math" panose="02040503050406030204" pitchFamily="18" charset="0"/>
                              <a:ea typeface="Cambria Math" panose="02040503050406030204" pitchFamily="18" charset="0"/>
                            </a:rPr>
                            <m:t>1.45</m:t>
                          </m:r>
                          <m:r>
                            <a:rPr lang="es-ES" i="1">
                              <a:latin typeface="Cambria Math" panose="02040503050406030204" pitchFamily="18" charset="0"/>
                              <a:ea typeface="Cambria Math" panose="02040503050406030204" pitchFamily="18" charset="0"/>
                            </a:rPr>
                            <m:t>𝐼</m:t>
                          </m:r>
                        </m:e>
                        <m:sub>
                          <m:r>
                            <a:rPr lang="es-ES" b="0" i="1" smtClean="0">
                              <a:latin typeface="Cambria Math" panose="02040503050406030204" pitchFamily="18" charset="0"/>
                              <a:ea typeface="Cambria Math" panose="02040503050406030204" pitchFamily="18" charset="0"/>
                            </a:rPr>
                            <m:t>𝑧</m:t>
                          </m:r>
                        </m:sub>
                      </m:sSub>
                    </m:oMath>
                  </m:oMathPara>
                </a14:m>
                <a:endParaRPr lang="es-EC" dirty="0"/>
              </a:p>
            </p:txBody>
          </p:sp>
        </mc:Choice>
        <mc:Fallback xmlns="">
          <p:sp>
            <p:nvSpPr>
              <p:cNvPr id="3" name="Marcador de contenido 2">
                <a:extLst>
                  <a:ext uri="{FF2B5EF4-FFF2-40B4-BE49-F238E27FC236}">
                    <a16:creationId xmlns:a16="http://schemas.microsoft.com/office/drawing/2014/main" id="{F456B922-C886-5C4D-9FE2-AD483C77B905}"/>
                  </a:ext>
                </a:extLst>
              </p:cNvPr>
              <p:cNvSpPr>
                <a:spLocks noGrp="1" noRot="1" noChangeAspect="1" noMove="1" noResize="1" noEditPoints="1" noAdjustHandles="1" noChangeArrowheads="1" noChangeShapeType="1" noTextEdit="1"/>
              </p:cNvSpPr>
              <p:nvPr>
                <p:ph idx="1"/>
              </p:nvPr>
            </p:nvSpPr>
            <p:spPr>
              <a:blipFill>
                <a:blip r:embed="rId2"/>
                <a:stretch>
                  <a:fillRect l="-528"/>
                </a:stretch>
              </a:blipFill>
            </p:spPr>
            <p:txBody>
              <a:bodyPr/>
              <a:lstStyle/>
              <a:p>
                <a:r>
                  <a:rPr lang="es-EC">
                    <a:noFill/>
                  </a:rPr>
                  <a:t> </a:t>
                </a:r>
              </a:p>
            </p:txBody>
          </p:sp>
        </mc:Fallback>
      </mc:AlternateContent>
    </p:spTree>
    <p:extLst>
      <p:ext uri="{BB962C8B-B14F-4D97-AF65-F5344CB8AC3E}">
        <p14:creationId xmlns:p14="http://schemas.microsoft.com/office/powerpoint/2010/main" val="19652575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F977F3-A5B7-7C45-8619-07C455DA45E9}"/>
              </a:ext>
            </a:extLst>
          </p:cNvPr>
          <p:cNvSpPr>
            <a:spLocks noGrp="1"/>
          </p:cNvSpPr>
          <p:nvPr>
            <p:ph type="title"/>
          </p:nvPr>
        </p:nvSpPr>
        <p:spPr/>
        <p:txBody>
          <a:bodyPr>
            <a:normAutofit fontScale="90000"/>
          </a:bodyPr>
          <a:lstStyle/>
          <a:p>
            <a:pPr algn="ctr"/>
            <a:r>
              <a:rPr lang="es-EC" dirty="0"/>
              <a:t>Protección frente a cortocircuitos mediante interruptores automáticos (IA)</a:t>
            </a:r>
            <a:br>
              <a:rPr lang="es-EC" dirty="0"/>
            </a:br>
            <a:endParaRPr lang="es-EC" dirty="0"/>
          </a:p>
        </p:txBody>
      </p:sp>
      <p:sp>
        <p:nvSpPr>
          <p:cNvPr id="3" name="Marcador de contenido 2">
            <a:extLst>
              <a:ext uri="{FF2B5EF4-FFF2-40B4-BE49-F238E27FC236}">
                <a16:creationId xmlns:a16="http://schemas.microsoft.com/office/drawing/2014/main" id="{54C5CBB5-8549-FD41-96AD-959EDB98159B}"/>
              </a:ext>
            </a:extLst>
          </p:cNvPr>
          <p:cNvSpPr>
            <a:spLocks noGrp="1"/>
          </p:cNvSpPr>
          <p:nvPr>
            <p:ph idx="1"/>
          </p:nvPr>
        </p:nvSpPr>
        <p:spPr/>
        <p:txBody>
          <a:bodyPr>
            <a:normAutofit/>
          </a:bodyPr>
          <a:lstStyle/>
          <a:p>
            <a:pPr algn="just"/>
            <a:r>
              <a:rPr lang="es-EC" dirty="0"/>
              <a:t>Las condiciones que debe cumplir el interruptor automático para que la línea esté protegida frente a cortocircuitos son:</a:t>
            </a:r>
          </a:p>
          <a:p>
            <a:r>
              <a:rPr lang="es-EC" dirty="0"/>
              <a:t>a</a:t>
            </a:r>
            <a:r>
              <a:rPr lang="es-EC" b="1" dirty="0"/>
              <a:t>) Poder de corte del IA </a:t>
            </a:r>
            <a:r>
              <a:rPr lang="es-EC" dirty="0"/>
              <a:t>&gt; I</a:t>
            </a:r>
            <a:r>
              <a:rPr lang="es-EC" baseline="-25000" dirty="0"/>
              <a:t>cc, max </a:t>
            </a:r>
            <a:r>
              <a:rPr lang="es-EC" dirty="0"/>
              <a:t>(corriente de cortocircuito prevista en el origen de la línea)</a:t>
            </a:r>
          </a:p>
          <a:p>
            <a:r>
              <a:rPr lang="es-EC" dirty="0"/>
              <a:t>b) I</a:t>
            </a:r>
            <a:r>
              <a:rPr lang="es-EC" baseline="-25000" dirty="0"/>
              <a:t>cc, min </a:t>
            </a:r>
            <a:r>
              <a:rPr lang="es-EC" dirty="0"/>
              <a:t>(corriente de cortocircuito prevista en el extremo de la línea) &gt; Ia (intensidad de regulación del disparador electromagnético)</a:t>
            </a:r>
          </a:p>
          <a:p>
            <a:pPr algn="just"/>
            <a:r>
              <a:rPr lang="es-EC" dirty="0"/>
              <a:t>c) I</a:t>
            </a:r>
            <a:r>
              <a:rPr lang="es-EC" baseline="-25000" dirty="0"/>
              <a:t>cc, max </a:t>
            </a:r>
            <a:r>
              <a:rPr lang="es-EC" dirty="0"/>
              <a:t>&lt; I</a:t>
            </a:r>
            <a:r>
              <a:rPr lang="es-EC" baseline="-25000" dirty="0"/>
              <a:t>z</a:t>
            </a:r>
            <a:r>
              <a:rPr lang="es-EC" dirty="0"/>
              <a:t> (intensidad admisible del conductor determinada sobre la curva I</a:t>
            </a:r>
            <a:r>
              <a:rPr lang="es-EC" baseline="30000" dirty="0"/>
              <a:t>2</a:t>
            </a:r>
            <a:r>
              <a:rPr lang="es-EC" dirty="0"/>
              <a:t>t del IA)</a:t>
            </a:r>
          </a:p>
          <a:p>
            <a:pPr marL="0" indent="0" algn="just">
              <a:buNone/>
            </a:pPr>
            <a:endParaRPr lang="es-EC" dirty="0"/>
          </a:p>
        </p:txBody>
      </p:sp>
    </p:spTree>
    <p:extLst>
      <p:ext uri="{BB962C8B-B14F-4D97-AF65-F5344CB8AC3E}">
        <p14:creationId xmlns:p14="http://schemas.microsoft.com/office/powerpoint/2010/main" val="34975971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E59B0B-DFCD-AD4F-B0EC-F428E0F78178}"/>
              </a:ext>
            </a:extLst>
          </p:cNvPr>
          <p:cNvSpPr>
            <a:spLocks noGrp="1"/>
          </p:cNvSpPr>
          <p:nvPr>
            <p:ph type="title"/>
          </p:nvPr>
        </p:nvSpPr>
        <p:spPr/>
        <p:txBody>
          <a:bodyPr>
            <a:normAutofit fontScale="90000"/>
          </a:bodyPr>
          <a:lstStyle/>
          <a:p>
            <a:r>
              <a:rPr lang="es-EC" dirty="0"/>
              <a:t>En la siguiente figura se pueden ver gráficamente estas condiciones:</a:t>
            </a:r>
            <a:br>
              <a:rPr lang="es-EC" dirty="0"/>
            </a:br>
            <a:endParaRPr lang="es-EC" dirty="0"/>
          </a:p>
        </p:txBody>
      </p:sp>
      <p:pic>
        <p:nvPicPr>
          <p:cNvPr id="4" name="Marcador de contenido 3">
            <a:extLst>
              <a:ext uri="{FF2B5EF4-FFF2-40B4-BE49-F238E27FC236}">
                <a16:creationId xmlns:a16="http://schemas.microsoft.com/office/drawing/2014/main" id="{1628126E-1A4B-0743-9F97-8A899787FC69}"/>
              </a:ext>
            </a:extLst>
          </p:cNvPr>
          <p:cNvPicPr>
            <a:picLocks noGrp="1" noChangeAspect="1"/>
          </p:cNvPicPr>
          <p:nvPr>
            <p:ph idx="1"/>
          </p:nvPr>
        </p:nvPicPr>
        <p:blipFill>
          <a:blip r:embed="rId2"/>
          <a:stretch>
            <a:fillRect/>
          </a:stretch>
        </p:blipFill>
        <p:spPr>
          <a:xfrm>
            <a:off x="2126909" y="1853754"/>
            <a:ext cx="8577535" cy="4549959"/>
          </a:xfrm>
          <a:prstGeom prst="rect">
            <a:avLst/>
          </a:prstGeom>
        </p:spPr>
      </p:pic>
    </p:spTree>
    <p:extLst>
      <p:ext uri="{BB962C8B-B14F-4D97-AF65-F5344CB8AC3E}">
        <p14:creationId xmlns:p14="http://schemas.microsoft.com/office/powerpoint/2010/main" val="3493044307"/>
      </p:ext>
    </p:extLst>
  </p:cSld>
  <p:clrMapOvr>
    <a:masterClrMapping/>
  </p:clrMapOvr>
</p:sld>
</file>

<file path=ppt/theme/theme1.xml><?xml version="1.0" encoding="utf-8"?>
<a:theme xmlns:a="http://schemas.openxmlformats.org/drawingml/2006/main" name="Galería">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Galería</Template>
  <TotalTime>378</TotalTime>
  <Words>2085</Words>
  <Application>Microsoft Macintosh PowerPoint</Application>
  <PresentationFormat>Panorámica</PresentationFormat>
  <Paragraphs>192</Paragraphs>
  <Slides>42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42</vt:i4>
      </vt:variant>
    </vt:vector>
  </HeadingPairs>
  <TitlesOfParts>
    <vt:vector size="46" baseType="lpstr">
      <vt:lpstr>Arial</vt:lpstr>
      <vt:lpstr>Cambria Math</vt:lpstr>
      <vt:lpstr>Gill Sans MT</vt:lpstr>
      <vt:lpstr>Galería</vt:lpstr>
      <vt:lpstr>Interruptores automáticos </vt:lpstr>
      <vt:lpstr>Disyuntor magnético </vt:lpstr>
      <vt:lpstr>Curva caracteristica de disparo </vt:lpstr>
      <vt:lpstr>Disyuntor térmico </vt:lpstr>
      <vt:lpstr>Curva caracteristica de disyuntor térmico </vt:lpstr>
      <vt:lpstr>Rele térmico.- Mismo principio de funcionamiento del disyuntor térmico  </vt:lpstr>
      <vt:lpstr>Curva caracteristica de disyuntor térmico </vt:lpstr>
      <vt:lpstr>Protección de un motor mediante relé térmico y fusibles </vt:lpstr>
      <vt:lpstr>Presentación de PowerPoint</vt:lpstr>
      <vt:lpstr>Disyuntor magnético </vt:lpstr>
      <vt:lpstr>Presentación de PowerPoint</vt:lpstr>
      <vt:lpstr>Curva de desconexión </vt:lpstr>
      <vt:lpstr>Curva de desconexión </vt:lpstr>
      <vt:lpstr>Presentación de PowerPoint</vt:lpstr>
      <vt:lpstr>Disyuntor diferencial </vt:lpstr>
      <vt:lpstr>Disyuntores</vt:lpstr>
      <vt:lpstr>Este dispositivo electromagnético, situado en el cuadro general de corriente de nuestra vivienda, nos protege de las consecuencias que se pueden derivar de una fuga de corriente en nuestra instalación</vt:lpstr>
      <vt:lpstr>¿¿Como funciona??</vt:lpstr>
      <vt:lpstr>¿¿Como funciona??</vt:lpstr>
      <vt:lpstr>¿¿Como funciona??</vt:lpstr>
      <vt:lpstr>¿¿Como funciona??</vt:lpstr>
      <vt:lpstr>Funcionamiento interno </vt:lpstr>
      <vt:lpstr>Parametros de un ddr</vt:lpstr>
      <vt:lpstr>Sensibilidad: </vt:lpstr>
      <vt:lpstr>Curva de desconexión </vt:lpstr>
      <vt:lpstr>Tipos básicos de interruptores diferenciales </vt:lpstr>
      <vt:lpstr>Calculo del diferencial </vt:lpstr>
      <vt:lpstr>Protecciones contra sobre tensiones </vt:lpstr>
      <vt:lpstr>Presentación de PowerPoint</vt:lpstr>
      <vt:lpstr>Dispositivos de sobretensión </vt:lpstr>
      <vt:lpstr>Clasificación dispositivos de protección contra sobretensiones </vt:lpstr>
      <vt:lpstr>Proteccion contra sobreintensidades escalonada </vt:lpstr>
      <vt:lpstr>CONEXIÓN DE LIMITADORES DE SOBRETENSIÓN </vt:lpstr>
      <vt:lpstr>Presentación de PowerPoint</vt:lpstr>
      <vt:lpstr>CARACTERISTICAS DE LOS PROTECTORES CONTRA SOBRETENSIONES </vt:lpstr>
      <vt:lpstr>CARACTERISTICAS DE LOS PROTECTORES CONTRA SOBRETENSIONES </vt:lpstr>
      <vt:lpstr>Importante </vt:lpstr>
      <vt:lpstr>Protección contra sobrecargas y cortocircuitos de las líneas. </vt:lpstr>
      <vt:lpstr>Presentación de PowerPoint</vt:lpstr>
      <vt:lpstr>Protección contra sobrecargas </vt:lpstr>
      <vt:lpstr>Protección frente a cortocircuitos mediante interruptores automáticos (IA) </vt:lpstr>
      <vt:lpstr>En la siguiente figura se pueden ver gráficamente estas condiciones: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Interruptores automáticos </dc:title>
  <dc:creator>Usuario de Microsoft Office</dc:creator>
  <cp:lastModifiedBy>Usuario de Microsoft Office</cp:lastModifiedBy>
  <cp:revision>31</cp:revision>
  <dcterms:created xsi:type="dcterms:W3CDTF">2020-07-20T14:35:15Z</dcterms:created>
  <dcterms:modified xsi:type="dcterms:W3CDTF">2020-07-20T20:55:34Z</dcterms:modified>
</cp:coreProperties>
</file>